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7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76" r:id="rId15"/>
    <p:sldId id="275" r:id="rId16"/>
    <p:sldId id="274" r:id="rId17"/>
    <p:sldId id="270" r:id="rId18"/>
    <p:sldId id="267" r:id="rId19"/>
    <p:sldId id="268" r:id="rId20"/>
    <p:sldId id="273" r:id="rId21"/>
    <p:sldId id="271" r:id="rId22"/>
    <p:sldId id="272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0" autoAdjust="0"/>
    <p:restoredTop sz="98451" autoAdjust="0"/>
  </p:normalViewPr>
  <p:slideViewPr>
    <p:cSldViewPr>
      <p:cViewPr varScale="1">
        <p:scale>
          <a:sx n="71" d="100"/>
          <a:sy n="71" d="100"/>
        </p:scale>
        <p:origin x="14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2975F3-E3C6-4418-A5F6-4BC0827088A9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79700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noProof="0" smtClean="0"/>
              <a:t>Haga clic para modificar el estilo de texto del patrón</a:t>
            </a:r>
          </a:p>
          <a:p>
            <a:pPr lvl="1"/>
            <a:r>
              <a:rPr lang="es-ES" altLang="es-CL" noProof="0" smtClean="0"/>
              <a:t>Segundo nivel</a:t>
            </a:r>
          </a:p>
          <a:p>
            <a:pPr lvl="2"/>
            <a:r>
              <a:rPr lang="es-ES" altLang="es-CL" noProof="0" smtClean="0"/>
              <a:t>Tercer nivel</a:t>
            </a:r>
          </a:p>
          <a:p>
            <a:pPr lvl="3"/>
            <a:r>
              <a:rPr lang="es-ES" altLang="es-CL" noProof="0" smtClean="0"/>
              <a:t>Cuarto nivel</a:t>
            </a:r>
          </a:p>
          <a:p>
            <a:pPr lvl="4"/>
            <a:r>
              <a:rPr lang="es-ES" altLang="es-CL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4C6012-A017-4AEF-8F78-ECCD9D367C45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723738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3369264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2229323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4106325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2510427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3434804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835788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891702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3806244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3533489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6666631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326269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8035906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93600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2502007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350370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82419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4272624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560498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2273542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43513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68263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EC376-D429-496F-BB86-78A95D752868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12411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0BCB0-7C56-45C5-A0A2-83E832304639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86779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3DC34-F367-4959-8EAE-76FE28E1D2B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31095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6DA44-FE23-4BA0-B022-05C637FE68AE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37329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6344-8E19-4912-88C4-9AEAE5D180F5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5453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4033-E9CC-467A-AC68-28189D6150A7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5314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4658-456C-4619-BEAD-515EF4AC7442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3629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6EA3E-23DA-4C2A-B01A-AF4E88CBC09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50806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3F38-6470-483D-88B4-647C657171FB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457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CB434-836B-4743-95FB-A83EA04D7D97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35897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4A519-386F-4D3A-8589-4C6D828C871F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60765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4BE3E0B-4F9F-46B7-A9D3-FA26812387B4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8.wmf"/><Relationship Id="rId7" Type="http://schemas.openxmlformats.org/officeDocument/2006/relationships/image" Target="../media/image2.wmf"/><Relationship Id="rId12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image" Target="../media/image6.wmf"/><Relationship Id="rId5" Type="http://schemas.openxmlformats.org/officeDocument/2006/relationships/image" Target="../media/image10.wmf"/><Relationship Id="rId10" Type="http://schemas.openxmlformats.org/officeDocument/2006/relationships/image" Target="../media/image5.wmf"/><Relationship Id="rId4" Type="http://schemas.openxmlformats.org/officeDocument/2006/relationships/image" Target="../media/image9.wmf"/><Relationship Id="rId9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3.wmf"/><Relationship Id="rId7" Type="http://schemas.openxmlformats.org/officeDocument/2006/relationships/image" Target="../media/image34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5.wmf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24.wmf"/><Relationship Id="rId10" Type="http://schemas.openxmlformats.org/officeDocument/2006/relationships/image" Target="../media/image21.png"/><Relationship Id="rId4" Type="http://schemas.openxmlformats.org/officeDocument/2006/relationships/image" Target="../media/image23.wmf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877050" y="5516563"/>
            <a:ext cx="1631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ROAD BOOK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DIA VIERNES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Y SABADO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331913" y="476250"/>
            <a:ext cx="424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6º FECHA RALLY DEL PACIFICO 2016</a:t>
            </a:r>
          </a:p>
        </p:txBody>
      </p:sp>
      <p:pic>
        <p:nvPicPr>
          <p:cNvPr id="4100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52513"/>
            <a:ext cx="7632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104"/>
          <p:cNvSpPr>
            <a:spLocks/>
          </p:cNvSpPr>
          <p:nvPr/>
        </p:nvSpPr>
        <p:spPr bwMode="auto">
          <a:xfrm>
            <a:off x="4572000" y="0"/>
            <a:ext cx="1588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07" name="Rectangle 52"/>
          <p:cNvSpPr>
            <a:spLocks noChangeArrowheads="1"/>
          </p:cNvSpPr>
          <p:nvPr/>
        </p:nvSpPr>
        <p:spPr bwMode="auto">
          <a:xfrm>
            <a:off x="239713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08" name="Line 53"/>
          <p:cNvSpPr>
            <a:spLocks noChangeShapeType="1"/>
          </p:cNvSpPr>
          <p:nvPr/>
        </p:nvSpPr>
        <p:spPr bwMode="auto">
          <a:xfrm>
            <a:off x="2471738" y="1241425"/>
            <a:ext cx="0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09" name="Line 54"/>
          <p:cNvSpPr>
            <a:spLocks noChangeShapeType="1"/>
          </p:cNvSpPr>
          <p:nvPr/>
        </p:nvSpPr>
        <p:spPr bwMode="auto">
          <a:xfrm>
            <a:off x="23812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0" name="Line 55"/>
          <p:cNvSpPr>
            <a:spLocks noChangeShapeType="1"/>
          </p:cNvSpPr>
          <p:nvPr/>
        </p:nvSpPr>
        <p:spPr bwMode="auto">
          <a:xfrm>
            <a:off x="3838575" y="1241425"/>
            <a:ext cx="14288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1" name="Line 56"/>
          <p:cNvSpPr>
            <a:spLocks noChangeShapeType="1"/>
          </p:cNvSpPr>
          <p:nvPr/>
        </p:nvSpPr>
        <p:spPr bwMode="auto">
          <a:xfrm flipH="1">
            <a:off x="1314450" y="1243013"/>
            <a:ext cx="4763" cy="542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2" name="Line 57"/>
          <p:cNvSpPr>
            <a:spLocks noChangeShapeType="1"/>
          </p:cNvSpPr>
          <p:nvPr/>
        </p:nvSpPr>
        <p:spPr bwMode="auto">
          <a:xfrm>
            <a:off x="23812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3" name="Line 58"/>
          <p:cNvSpPr>
            <a:spLocks noChangeShapeType="1"/>
          </p:cNvSpPr>
          <p:nvPr/>
        </p:nvSpPr>
        <p:spPr bwMode="auto">
          <a:xfrm>
            <a:off x="742950" y="1485900"/>
            <a:ext cx="0" cy="518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4" name="Line 59"/>
          <p:cNvSpPr>
            <a:spLocks noChangeShapeType="1"/>
          </p:cNvSpPr>
          <p:nvPr/>
        </p:nvSpPr>
        <p:spPr bwMode="auto">
          <a:xfrm>
            <a:off x="23812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5" name="Line 60"/>
          <p:cNvSpPr>
            <a:spLocks noChangeShapeType="1"/>
          </p:cNvSpPr>
          <p:nvPr/>
        </p:nvSpPr>
        <p:spPr bwMode="auto">
          <a:xfrm>
            <a:off x="23812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6" name="Line 61"/>
          <p:cNvSpPr>
            <a:spLocks noChangeShapeType="1"/>
          </p:cNvSpPr>
          <p:nvPr/>
        </p:nvSpPr>
        <p:spPr bwMode="auto">
          <a:xfrm>
            <a:off x="23812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7" name="Line 62"/>
          <p:cNvSpPr>
            <a:spLocks noChangeShapeType="1"/>
          </p:cNvSpPr>
          <p:nvPr/>
        </p:nvSpPr>
        <p:spPr bwMode="auto">
          <a:xfrm>
            <a:off x="23812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8" name="Line 63"/>
          <p:cNvSpPr>
            <a:spLocks noChangeShapeType="1"/>
          </p:cNvSpPr>
          <p:nvPr/>
        </p:nvSpPr>
        <p:spPr bwMode="auto">
          <a:xfrm>
            <a:off x="23812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19" name="Rectangle 64"/>
          <p:cNvSpPr>
            <a:spLocks noChangeArrowheads="1"/>
          </p:cNvSpPr>
          <p:nvPr/>
        </p:nvSpPr>
        <p:spPr bwMode="auto">
          <a:xfrm>
            <a:off x="38258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1520" name="Rectangle 65"/>
          <p:cNvSpPr>
            <a:spLocks noChangeArrowheads="1"/>
          </p:cNvSpPr>
          <p:nvPr/>
        </p:nvSpPr>
        <p:spPr bwMode="auto">
          <a:xfrm>
            <a:off x="23812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1521" name="Rectangle 66"/>
          <p:cNvSpPr>
            <a:spLocks noChangeArrowheads="1"/>
          </p:cNvSpPr>
          <p:nvPr/>
        </p:nvSpPr>
        <p:spPr bwMode="auto">
          <a:xfrm>
            <a:off x="74295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1522" name="Rectangle 67"/>
          <p:cNvSpPr>
            <a:spLocks noChangeArrowheads="1"/>
          </p:cNvSpPr>
          <p:nvPr/>
        </p:nvSpPr>
        <p:spPr bwMode="auto">
          <a:xfrm>
            <a:off x="262731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1523" name="Rectangle 68"/>
          <p:cNvSpPr>
            <a:spLocks noChangeArrowheads="1"/>
          </p:cNvSpPr>
          <p:nvPr/>
        </p:nvSpPr>
        <p:spPr bwMode="auto">
          <a:xfrm>
            <a:off x="381952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1524" name="AutoShape 69"/>
          <p:cNvSpPr>
            <a:spLocks noChangeArrowheads="1"/>
          </p:cNvSpPr>
          <p:nvPr/>
        </p:nvSpPr>
        <p:spPr bwMode="auto">
          <a:xfrm>
            <a:off x="110172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25" name="AutoShape 70"/>
          <p:cNvSpPr>
            <a:spLocks noChangeArrowheads="1"/>
          </p:cNvSpPr>
          <p:nvPr/>
        </p:nvSpPr>
        <p:spPr bwMode="auto">
          <a:xfrm>
            <a:off x="110172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26" name="AutoShape 71"/>
          <p:cNvSpPr>
            <a:spLocks noChangeArrowheads="1"/>
          </p:cNvSpPr>
          <p:nvPr/>
        </p:nvSpPr>
        <p:spPr bwMode="auto">
          <a:xfrm>
            <a:off x="110172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27" name="AutoShape 72"/>
          <p:cNvSpPr>
            <a:spLocks noChangeArrowheads="1"/>
          </p:cNvSpPr>
          <p:nvPr/>
        </p:nvSpPr>
        <p:spPr bwMode="auto">
          <a:xfrm>
            <a:off x="110172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28" name="AutoShape 73"/>
          <p:cNvSpPr>
            <a:spLocks noChangeArrowheads="1"/>
          </p:cNvSpPr>
          <p:nvPr/>
        </p:nvSpPr>
        <p:spPr bwMode="auto">
          <a:xfrm>
            <a:off x="110172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29" name="AutoShape 74"/>
          <p:cNvSpPr>
            <a:spLocks noChangeArrowheads="1"/>
          </p:cNvSpPr>
          <p:nvPr/>
        </p:nvSpPr>
        <p:spPr bwMode="auto">
          <a:xfrm>
            <a:off x="110172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30" name="Rectangle 75"/>
          <p:cNvSpPr>
            <a:spLocks noChangeArrowheads="1"/>
          </p:cNvSpPr>
          <p:nvPr/>
        </p:nvSpPr>
        <p:spPr bwMode="auto">
          <a:xfrm>
            <a:off x="108108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1531" name="Rectangle 76"/>
          <p:cNvSpPr>
            <a:spLocks noChangeArrowheads="1"/>
          </p:cNvSpPr>
          <p:nvPr/>
        </p:nvSpPr>
        <p:spPr bwMode="auto">
          <a:xfrm>
            <a:off x="1089025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1532" name="Rectangle 77"/>
          <p:cNvSpPr>
            <a:spLocks noChangeArrowheads="1"/>
          </p:cNvSpPr>
          <p:nvPr/>
        </p:nvSpPr>
        <p:spPr bwMode="auto">
          <a:xfrm>
            <a:off x="1089025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21533" name="Rectangle 78"/>
          <p:cNvSpPr>
            <a:spLocks noChangeArrowheads="1"/>
          </p:cNvSpPr>
          <p:nvPr/>
        </p:nvSpPr>
        <p:spPr bwMode="auto">
          <a:xfrm>
            <a:off x="1089025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1534" name="Rectangle 79"/>
          <p:cNvSpPr>
            <a:spLocks noChangeArrowheads="1"/>
          </p:cNvSpPr>
          <p:nvPr/>
        </p:nvSpPr>
        <p:spPr bwMode="auto">
          <a:xfrm>
            <a:off x="1089025" y="4292600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21535" name="Rectangle 80"/>
          <p:cNvSpPr>
            <a:spLocks noChangeArrowheads="1"/>
          </p:cNvSpPr>
          <p:nvPr/>
        </p:nvSpPr>
        <p:spPr bwMode="auto">
          <a:xfrm>
            <a:off x="1089025" y="4941888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21536" name="Line 81"/>
          <p:cNvSpPr>
            <a:spLocks noChangeShapeType="1"/>
          </p:cNvSpPr>
          <p:nvPr/>
        </p:nvSpPr>
        <p:spPr bwMode="auto">
          <a:xfrm>
            <a:off x="23812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37" name="AutoShape 82"/>
          <p:cNvSpPr>
            <a:spLocks noChangeArrowheads="1"/>
          </p:cNvSpPr>
          <p:nvPr/>
        </p:nvSpPr>
        <p:spPr bwMode="auto">
          <a:xfrm>
            <a:off x="110013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38" name="Rectangle 83"/>
          <p:cNvSpPr>
            <a:spLocks noChangeArrowheads="1"/>
          </p:cNvSpPr>
          <p:nvPr/>
        </p:nvSpPr>
        <p:spPr bwMode="auto">
          <a:xfrm>
            <a:off x="1087438" y="5589588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1539" name="AutoShape 84"/>
          <p:cNvSpPr>
            <a:spLocks noChangeArrowheads="1"/>
          </p:cNvSpPr>
          <p:nvPr/>
        </p:nvSpPr>
        <p:spPr bwMode="auto">
          <a:xfrm>
            <a:off x="110172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540" name="Rectangle 85"/>
          <p:cNvSpPr>
            <a:spLocks noChangeArrowheads="1"/>
          </p:cNvSpPr>
          <p:nvPr/>
        </p:nvSpPr>
        <p:spPr bwMode="auto">
          <a:xfrm>
            <a:off x="1081088" y="6165850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1541" name="Line 86"/>
          <p:cNvSpPr>
            <a:spLocks noChangeShapeType="1"/>
          </p:cNvSpPr>
          <p:nvPr/>
        </p:nvSpPr>
        <p:spPr bwMode="auto">
          <a:xfrm>
            <a:off x="23812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42" name="Rectangle 87"/>
          <p:cNvSpPr>
            <a:spLocks noChangeArrowheads="1"/>
          </p:cNvSpPr>
          <p:nvPr/>
        </p:nvSpPr>
        <p:spPr bwMode="auto">
          <a:xfrm>
            <a:off x="146367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1543" name="Freeform 88"/>
          <p:cNvSpPr>
            <a:spLocks/>
          </p:cNvSpPr>
          <p:nvPr/>
        </p:nvSpPr>
        <p:spPr bwMode="black">
          <a:xfrm>
            <a:off x="23812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44" name="Line 89"/>
          <p:cNvSpPr>
            <a:spLocks noChangeShapeType="1"/>
          </p:cNvSpPr>
          <p:nvPr/>
        </p:nvSpPr>
        <p:spPr bwMode="auto">
          <a:xfrm>
            <a:off x="2379663" y="1241425"/>
            <a:ext cx="0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45" name="Freeform 90"/>
          <p:cNvSpPr>
            <a:spLocks/>
          </p:cNvSpPr>
          <p:nvPr/>
        </p:nvSpPr>
        <p:spPr bwMode="auto">
          <a:xfrm>
            <a:off x="131921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46" name="Freeform 91"/>
          <p:cNvSpPr>
            <a:spLocks/>
          </p:cNvSpPr>
          <p:nvPr/>
        </p:nvSpPr>
        <p:spPr bwMode="auto">
          <a:xfrm>
            <a:off x="131921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47" name="Freeform 92"/>
          <p:cNvSpPr>
            <a:spLocks/>
          </p:cNvSpPr>
          <p:nvPr/>
        </p:nvSpPr>
        <p:spPr bwMode="auto">
          <a:xfrm>
            <a:off x="383857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48" name="Rectangle 93"/>
          <p:cNvSpPr>
            <a:spLocks noChangeArrowheads="1"/>
          </p:cNvSpPr>
          <p:nvPr/>
        </p:nvSpPr>
        <p:spPr bwMode="auto">
          <a:xfrm>
            <a:off x="124618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1549" name="Rectangle 94"/>
          <p:cNvSpPr>
            <a:spLocks noChangeArrowheads="1"/>
          </p:cNvSpPr>
          <p:nvPr/>
        </p:nvSpPr>
        <p:spPr bwMode="auto">
          <a:xfrm>
            <a:off x="180340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1550" name="Rectangle 95"/>
          <p:cNvSpPr>
            <a:spLocks noChangeArrowheads="1"/>
          </p:cNvSpPr>
          <p:nvPr/>
        </p:nvSpPr>
        <p:spPr bwMode="auto">
          <a:xfrm>
            <a:off x="238760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1551" name="Rectangle 96"/>
          <p:cNvSpPr>
            <a:spLocks noChangeArrowheads="1"/>
          </p:cNvSpPr>
          <p:nvPr/>
        </p:nvSpPr>
        <p:spPr bwMode="auto">
          <a:xfrm>
            <a:off x="304641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1552" name="Freeform 97"/>
          <p:cNvSpPr>
            <a:spLocks/>
          </p:cNvSpPr>
          <p:nvPr/>
        </p:nvSpPr>
        <p:spPr bwMode="auto">
          <a:xfrm>
            <a:off x="182245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53" name="Freeform 98"/>
          <p:cNvSpPr>
            <a:spLocks/>
          </p:cNvSpPr>
          <p:nvPr/>
        </p:nvSpPr>
        <p:spPr bwMode="auto">
          <a:xfrm>
            <a:off x="23987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54" name="Freeform 99"/>
          <p:cNvSpPr>
            <a:spLocks/>
          </p:cNvSpPr>
          <p:nvPr/>
        </p:nvSpPr>
        <p:spPr bwMode="auto">
          <a:xfrm>
            <a:off x="311785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55" name="Freeform 100"/>
          <p:cNvSpPr>
            <a:spLocks/>
          </p:cNvSpPr>
          <p:nvPr/>
        </p:nvSpPr>
        <p:spPr bwMode="auto">
          <a:xfrm>
            <a:off x="23812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56" name="Rectangle 101"/>
          <p:cNvSpPr>
            <a:spLocks noChangeArrowheads="1"/>
          </p:cNvSpPr>
          <p:nvPr/>
        </p:nvSpPr>
        <p:spPr bwMode="auto">
          <a:xfrm>
            <a:off x="380206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1557" name="Freeform 102"/>
          <p:cNvSpPr>
            <a:spLocks/>
          </p:cNvSpPr>
          <p:nvPr/>
        </p:nvSpPr>
        <p:spPr bwMode="auto">
          <a:xfrm>
            <a:off x="383857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58" name="Rectangle 103"/>
          <p:cNvSpPr>
            <a:spLocks noChangeArrowheads="1"/>
          </p:cNvSpPr>
          <p:nvPr/>
        </p:nvSpPr>
        <p:spPr bwMode="auto">
          <a:xfrm>
            <a:off x="381317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1559" name="Freeform 107"/>
          <p:cNvSpPr>
            <a:spLocks/>
          </p:cNvSpPr>
          <p:nvPr/>
        </p:nvSpPr>
        <p:spPr bwMode="auto">
          <a:xfrm>
            <a:off x="252413" y="6207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60" name="Rectangle 110"/>
          <p:cNvSpPr>
            <a:spLocks noChangeArrowheads="1"/>
          </p:cNvSpPr>
          <p:nvPr/>
        </p:nvSpPr>
        <p:spPr bwMode="auto">
          <a:xfrm>
            <a:off x="3757613" y="827088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1561" name="Rectangle 112"/>
          <p:cNvSpPr>
            <a:spLocks noChangeArrowheads="1"/>
          </p:cNvSpPr>
          <p:nvPr/>
        </p:nvSpPr>
        <p:spPr bwMode="auto">
          <a:xfrm>
            <a:off x="252413" y="415925"/>
            <a:ext cx="13922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11    REDES NET</a:t>
            </a:r>
          </a:p>
        </p:txBody>
      </p:sp>
      <p:sp>
        <p:nvSpPr>
          <p:cNvPr id="21562" name="Rectangle 113"/>
          <p:cNvSpPr>
            <a:spLocks noChangeArrowheads="1"/>
          </p:cNvSpPr>
          <p:nvPr/>
        </p:nvSpPr>
        <p:spPr bwMode="auto">
          <a:xfrm>
            <a:off x="252413" y="200025"/>
            <a:ext cx="20907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10    PARQUE ASISTENCIA</a:t>
            </a:r>
          </a:p>
        </p:txBody>
      </p:sp>
      <p:sp>
        <p:nvSpPr>
          <p:cNvPr id="21563" name="Rectangle 116"/>
          <p:cNvSpPr>
            <a:spLocks noChangeArrowheads="1"/>
          </p:cNvSpPr>
          <p:nvPr/>
        </p:nvSpPr>
        <p:spPr bwMode="auto">
          <a:xfrm>
            <a:off x="1819275" y="908050"/>
            <a:ext cx="592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20,0</a:t>
            </a:r>
          </a:p>
        </p:txBody>
      </p:sp>
      <p:sp>
        <p:nvSpPr>
          <p:cNvPr id="21564" name="Rectangle 117"/>
          <p:cNvSpPr>
            <a:spLocks noChangeArrowheads="1"/>
          </p:cNvSpPr>
          <p:nvPr/>
        </p:nvSpPr>
        <p:spPr bwMode="auto">
          <a:xfrm>
            <a:off x="2538413" y="908050"/>
            <a:ext cx="593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20,0</a:t>
            </a:r>
          </a:p>
        </p:txBody>
      </p:sp>
      <p:sp>
        <p:nvSpPr>
          <p:cNvPr id="21565" name="Rectangle 119"/>
          <p:cNvSpPr>
            <a:spLocks noChangeArrowheads="1"/>
          </p:cNvSpPr>
          <p:nvPr/>
        </p:nvSpPr>
        <p:spPr bwMode="auto">
          <a:xfrm>
            <a:off x="3136900" y="908050"/>
            <a:ext cx="71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pic>
        <p:nvPicPr>
          <p:cNvPr id="21566" name="Picture 20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00213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67" name="Line 208"/>
          <p:cNvSpPr>
            <a:spLocks noChangeShapeType="1"/>
          </p:cNvSpPr>
          <p:nvPr/>
        </p:nvSpPr>
        <p:spPr bwMode="auto">
          <a:xfrm flipV="1">
            <a:off x="1906588" y="170021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68" name="Line 209"/>
          <p:cNvSpPr>
            <a:spLocks noChangeShapeType="1"/>
          </p:cNvSpPr>
          <p:nvPr/>
        </p:nvSpPr>
        <p:spPr bwMode="auto">
          <a:xfrm>
            <a:off x="1619250" y="1987550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69" name="Line 210"/>
          <p:cNvSpPr>
            <a:spLocks noChangeShapeType="1"/>
          </p:cNvSpPr>
          <p:nvPr/>
        </p:nvSpPr>
        <p:spPr bwMode="auto">
          <a:xfrm>
            <a:off x="2051050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70" name="Line 211"/>
          <p:cNvSpPr>
            <a:spLocks noChangeShapeType="1"/>
          </p:cNvSpPr>
          <p:nvPr/>
        </p:nvSpPr>
        <p:spPr bwMode="auto">
          <a:xfrm>
            <a:off x="2122488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71" name="Line 212"/>
          <p:cNvSpPr>
            <a:spLocks noChangeShapeType="1"/>
          </p:cNvSpPr>
          <p:nvPr/>
        </p:nvSpPr>
        <p:spPr bwMode="auto">
          <a:xfrm>
            <a:off x="1763713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72" name="Line 213"/>
          <p:cNvSpPr>
            <a:spLocks noChangeShapeType="1"/>
          </p:cNvSpPr>
          <p:nvPr/>
        </p:nvSpPr>
        <p:spPr bwMode="auto">
          <a:xfrm>
            <a:off x="1690688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73" name="Rectangle 214"/>
          <p:cNvSpPr>
            <a:spLocks noChangeArrowheads="1"/>
          </p:cNvSpPr>
          <p:nvPr/>
        </p:nvSpPr>
        <p:spPr bwMode="auto">
          <a:xfrm>
            <a:off x="252413" y="17637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3,4</a:t>
            </a:r>
          </a:p>
        </p:txBody>
      </p:sp>
      <p:sp>
        <p:nvSpPr>
          <p:cNvPr id="21574" name="Rectangle 215"/>
          <p:cNvSpPr>
            <a:spLocks noChangeArrowheads="1"/>
          </p:cNvSpPr>
          <p:nvPr/>
        </p:nvSpPr>
        <p:spPr bwMode="auto">
          <a:xfrm>
            <a:off x="252413" y="24114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4,1</a:t>
            </a:r>
          </a:p>
        </p:txBody>
      </p:sp>
      <p:sp>
        <p:nvSpPr>
          <p:cNvPr id="21575" name="Rectangle 216"/>
          <p:cNvSpPr>
            <a:spLocks noChangeArrowheads="1"/>
          </p:cNvSpPr>
          <p:nvPr/>
        </p:nvSpPr>
        <p:spPr bwMode="auto">
          <a:xfrm>
            <a:off x="252413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6,3</a:t>
            </a:r>
          </a:p>
        </p:txBody>
      </p:sp>
      <p:sp>
        <p:nvSpPr>
          <p:cNvPr id="21576" name="Rectangle 217"/>
          <p:cNvSpPr>
            <a:spLocks noChangeArrowheads="1"/>
          </p:cNvSpPr>
          <p:nvPr/>
        </p:nvSpPr>
        <p:spPr bwMode="auto">
          <a:xfrm>
            <a:off x="179388" y="37163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14,7</a:t>
            </a:r>
          </a:p>
        </p:txBody>
      </p:sp>
      <p:sp>
        <p:nvSpPr>
          <p:cNvPr id="21577" name="Rectangle 218"/>
          <p:cNvSpPr>
            <a:spLocks noChangeArrowheads="1"/>
          </p:cNvSpPr>
          <p:nvPr/>
        </p:nvSpPr>
        <p:spPr bwMode="auto">
          <a:xfrm>
            <a:off x="179388" y="4437063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16,0</a:t>
            </a:r>
          </a:p>
        </p:txBody>
      </p:sp>
      <p:sp>
        <p:nvSpPr>
          <p:cNvPr id="21578" name="Rectangle 219"/>
          <p:cNvSpPr>
            <a:spLocks noChangeArrowheads="1"/>
          </p:cNvSpPr>
          <p:nvPr/>
        </p:nvSpPr>
        <p:spPr bwMode="auto">
          <a:xfrm>
            <a:off x="179388" y="5084763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18,0</a:t>
            </a:r>
          </a:p>
        </p:txBody>
      </p:sp>
      <p:sp>
        <p:nvSpPr>
          <p:cNvPr id="21579" name="Rectangle 220"/>
          <p:cNvSpPr>
            <a:spLocks noChangeArrowheads="1"/>
          </p:cNvSpPr>
          <p:nvPr/>
        </p:nvSpPr>
        <p:spPr bwMode="auto">
          <a:xfrm>
            <a:off x="179388" y="5724525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18,8</a:t>
            </a:r>
          </a:p>
        </p:txBody>
      </p:sp>
      <p:sp>
        <p:nvSpPr>
          <p:cNvPr id="21580" name="Rectangle 221"/>
          <p:cNvSpPr>
            <a:spLocks noChangeArrowheads="1"/>
          </p:cNvSpPr>
          <p:nvPr/>
        </p:nvSpPr>
        <p:spPr bwMode="auto">
          <a:xfrm>
            <a:off x="179388" y="623728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20,0</a:t>
            </a:r>
          </a:p>
        </p:txBody>
      </p:sp>
      <p:sp>
        <p:nvSpPr>
          <p:cNvPr id="21581" name="Rectangle 230"/>
          <p:cNvSpPr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21582" name="Rectangle 231"/>
          <p:cNvSpPr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0,7</a:t>
            </a:r>
          </a:p>
        </p:txBody>
      </p:sp>
      <p:sp>
        <p:nvSpPr>
          <p:cNvPr id="21583" name="Rectangle 232"/>
          <p:cNvSpPr>
            <a:spLocks noChangeArrowheads="1"/>
          </p:cNvSpPr>
          <p:nvPr/>
        </p:nvSpPr>
        <p:spPr bwMode="auto">
          <a:xfrm>
            <a:off x="755650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2,2</a:t>
            </a:r>
          </a:p>
        </p:txBody>
      </p:sp>
      <p:sp>
        <p:nvSpPr>
          <p:cNvPr id="21584" name="Rectangle 233"/>
          <p:cNvSpPr>
            <a:spLocks noChangeArrowheads="1"/>
          </p:cNvSpPr>
          <p:nvPr/>
        </p:nvSpPr>
        <p:spPr bwMode="auto">
          <a:xfrm>
            <a:off x="755650" y="37163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8,4</a:t>
            </a:r>
          </a:p>
        </p:txBody>
      </p:sp>
      <p:sp>
        <p:nvSpPr>
          <p:cNvPr id="21585" name="Rectangle 234"/>
          <p:cNvSpPr>
            <a:spLocks noChangeArrowheads="1"/>
          </p:cNvSpPr>
          <p:nvPr/>
        </p:nvSpPr>
        <p:spPr bwMode="auto">
          <a:xfrm>
            <a:off x="755650" y="44370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21586" name="Rectangle 235"/>
          <p:cNvSpPr>
            <a:spLocks noChangeArrowheads="1"/>
          </p:cNvSpPr>
          <p:nvPr/>
        </p:nvSpPr>
        <p:spPr bwMode="auto">
          <a:xfrm>
            <a:off x="777875" y="50847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2,0</a:t>
            </a:r>
          </a:p>
        </p:txBody>
      </p:sp>
      <p:sp>
        <p:nvSpPr>
          <p:cNvPr id="21587" name="Rectangle 236"/>
          <p:cNvSpPr>
            <a:spLocks noChangeArrowheads="1"/>
          </p:cNvSpPr>
          <p:nvPr/>
        </p:nvSpPr>
        <p:spPr bwMode="auto">
          <a:xfrm>
            <a:off x="784225" y="57324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21588" name="Rectangle 237"/>
          <p:cNvSpPr>
            <a:spLocks noChangeArrowheads="1"/>
          </p:cNvSpPr>
          <p:nvPr/>
        </p:nvSpPr>
        <p:spPr bwMode="auto">
          <a:xfrm>
            <a:off x="755650" y="62372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1,2</a:t>
            </a:r>
          </a:p>
        </p:txBody>
      </p:sp>
      <p:sp>
        <p:nvSpPr>
          <p:cNvPr id="21589" name="Freeform 239"/>
          <p:cNvSpPr>
            <a:spLocks/>
          </p:cNvSpPr>
          <p:nvPr/>
        </p:nvSpPr>
        <p:spPr bwMode="auto">
          <a:xfrm>
            <a:off x="1836738" y="2508250"/>
            <a:ext cx="203200" cy="85725"/>
          </a:xfrm>
          <a:custGeom>
            <a:avLst/>
            <a:gdLst>
              <a:gd name="T0" fmla="*/ 0 w 128"/>
              <a:gd name="T1" fmla="*/ 0 h 54"/>
              <a:gd name="T2" fmla="*/ 2147483646 w 128"/>
              <a:gd name="T3" fmla="*/ 2147483646 h 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" h="54">
                <a:moveTo>
                  <a:pt x="0" y="0"/>
                </a:moveTo>
                <a:lnTo>
                  <a:pt x="127" y="53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0" name="Freeform 240"/>
          <p:cNvSpPr>
            <a:spLocks/>
          </p:cNvSpPr>
          <p:nvPr/>
        </p:nvSpPr>
        <p:spPr bwMode="auto">
          <a:xfrm>
            <a:off x="2052638" y="2592388"/>
            <a:ext cx="1587" cy="128587"/>
          </a:xfrm>
          <a:custGeom>
            <a:avLst/>
            <a:gdLst>
              <a:gd name="T0" fmla="*/ 0 w 1"/>
              <a:gd name="T1" fmla="*/ 0 h 81"/>
              <a:gd name="T2" fmla="*/ 0 w 1"/>
              <a:gd name="T3" fmla="*/ 2147483646 h 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1">
                <a:moveTo>
                  <a:pt x="0" y="0"/>
                </a:moveTo>
                <a:lnTo>
                  <a:pt x="0" y="8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1" name="Freeform 241"/>
          <p:cNvSpPr>
            <a:spLocks/>
          </p:cNvSpPr>
          <p:nvPr/>
        </p:nvSpPr>
        <p:spPr bwMode="auto">
          <a:xfrm>
            <a:off x="1763713" y="2663825"/>
            <a:ext cx="144462" cy="1588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2" name="Freeform 242"/>
          <p:cNvSpPr>
            <a:spLocks/>
          </p:cNvSpPr>
          <p:nvPr/>
        </p:nvSpPr>
        <p:spPr bwMode="auto">
          <a:xfrm>
            <a:off x="1763713" y="2708275"/>
            <a:ext cx="144462" cy="1588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3" name="Freeform 243"/>
          <p:cNvSpPr>
            <a:spLocks/>
          </p:cNvSpPr>
          <p:nvPr/>
        </p:nvSpPr>
        <p:spPr bwMode="auto">
          <a:xfrm>
            <a:off x="1835150" y="2924175"/>
            <a:ext cx="82550" cy="288925"/>
          </a:xfrm>
          <a:custGeom>
            <a:avLst/>
            <a:gdLst>
              <a:gd name="T0" fmla="*/ 0 w 1"/>
              <a:gd name="T1" fmla="*/ 2147483646 h 124"/>
              <a:gd name="T2" fmla="*/ 0 w 1"/>
              <a:gd name="T3" fmla="*/ 0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4">
                <a:moveTo>
                  <a:pt x="0" y="123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4" name="Freeform 244"/>
          <p:cNvSpPr>
            <a:spLocks/>
          </p:cNvSpPr>
          <p:nvPr/>
        </p:nvSpPr>
        <p:spPr bwMode="auto">
          <a:xfrm>
            <a:off x="1620838" y="3282950"/>
            <a:ext cx="433387" cy="1588"/>
          </a:xfrm>
          <a:custGeom>
            <a:avLst/>
            <a:gdLst>
              <a:gd name="T0" fmla="*/ 2147483646 w 273"/>
              <a:gd name="T1" fmla="*/ 0 h 1"/>
              <a:gd name="T2" fmla="*/ 0 w 27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3" h="1">
                <a:moveTo>
                  <a:pt x="27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5" name="Freeform 245"/>
          <p:cNvSpPr>
            <a:spLocks/>
          </p:cNvSpPr>
          <p:nvPr/>
        </p:nvSpPr>
        <p:spPr bwMode="auto">
          <a:xfrm>
            <a:off x="1620838" y="3213100"/>
            <a:ext cx="433387" cy="1588"/>
          </a:xfrm>
          <a:custGeom>
            <a:avLst/>
            <a:gdLst>
              <a:gd name="T0" fmla="*/ 2147483646 w 273"/>
              <a:gd name="T1" fmla="*/ 0 h 1"/>
              <a:gd name="T2" fmla="*/ 0 w 27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3" h="1">
                <a:moveTo>
                  <a:pt x="27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6" name="Freeform 246"/>
          <p:cNvSpPr>
            <a:spLocks/>
          </p:cNvSpPr>
          <p:nvPr/>
        </p:nvSpPr>
        <p:spPr bwMode="auto">
          <a:xfrm>
            <a:off x="2051050" y="3282950"/>
            <a:ext cx="66675" cy="74613"/>
          </a:xfrm>
          <a:custGeom>
            <a:avLst/>
            <a:gdLst>
              <a:gd name="T0" fmla="*/ 0 w 42"/>
              <a:gd name="T1" fmla="*/ 0 h 47"/>
              <a:gd name="T2" fmla="*/ 2147483646 w 42"/>
              <a:gd name="T3" fmla="*/ 2147483646 h 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2" h="47">
                <a:moveTo>
                  <a:pt x="0" y="0"/>
                </a:moveTo>
                <a:lnTo>
                  <a:pt x="41" y="4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7" name="Freeform 247"/>
          <p:cNvSpPr>
            <a:spLocks/>
          </p:cNvSpPr>
          <p:nvPr/>
        </p:nvSpPr>
        <p:spPr bwMode="auto">
          <a:xfrm>
            <a:off x="2051050" y="3213100"/>
            <a:ext cx="73025" cy="144463"/>
          </a:xfrm>
          <a:custGeom>
            <a:avLst/>
            <a:gdLst>
              <a:gd name="T0" fmla="*/ 0 w 46"/>
              <a:gd name="T1" fmla="*/ 0 h 91"/>
              <a:gd name="T2" fmla="*/ 2147483646 w 46"/>
              <a:gd name="T3" fmla="*/ 2147483646 h 9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6" h="91">
                <a:moveTo>
                  <a:pt x="0" y="0"/>
                </a:moveTo>
                <a:lnTo>
                  <a:pt x="45" y="9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8" name="Freeform 248"/>
          <p:cNvSpPr>
            <a:spLocks/>
          </p:cNvSpPr>
          <p:nvPr/>
        </p:nvSpPr>
        <p:spPr bwMode="auto">
          <a:xfrm>
            <a:off x="1565275" y="3284538"/>
            <a:ext cx="57150" cy="73025"/>
          </a:xfrm>
          <a:custGeom>
            <a:avLst/>
            <a:gdLst>
              <a:gd name="T0" fmla="*/ 2147483646 w 36"/>
              <a:gd name="T1" fmla="*/ 0 h 46"/>
              <a:gd name="T2" fmla="*/ 0 w 36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" h="46">
                <a:moveTo>
                  <a:pt x="35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599" name="Freeform 249"/>
          <p:cNvSpPr>
            <a:spLocks/>
          </p:cNvSpPr>
          <p:nvPr/>
        </p:nvSpPr>
        <p:spPr bwMode="auto">
          <a:xfrm>
            <a:off x="1565275" y="3213100"/>
            <a:ext cx="57150" cy="144463"/>
          </a:xfrm>
          <a:custGeom>
            <a:avLst/>
            <a:gdLst>
              <a:gd name="T0" fmla="*/ 2147483646 w 36"/>
              <a:gd name="T1" fmla="*/ 0 h 91"/>
              <a:gd name="T2" fmla="*/ 0 w 36"/>
              <a:gd name="T3" fmla="*/ 2147483646 h 9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" h="91">
                <a:moveTo>
                  <a:pt x="35" y="0"/>
                </a:moveTo>
                <a:lnTo>
                  <a:pt x="0" y="9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0" name="Freeform 250"/>
          <p:cNvSpPr>
            <a:spLocks/>
          </p:cNvSpPr>
          <p:nvPr/>
        </p:nvSpPr>
        <p:spPr bwMode="auto">
          <a:xfrm>
            <a:off x="1819275" y="3665538"/>
            <a:ext cx="1588" cy="485775"/>
          </a:xfrm>
          <a:custGeom>
            <a:avLst/>
            <a:gdLst>
              <a:gd name="T0" fmla="*/ 0 w 1"/>
              <a:gd name="T1" fmla="*/ 2147483646 h 306"/>
              <a:gd name="T2" fmla="*/ 0 w 1"/>
              <a:gd name="T3" fmla="*/ 0 h 3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06">
                <a:moveTo>
                  <a:pt x="0" y="305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1" name="Freeform 251"/>
          <p:cNvSpPr>
            <a:spLocks/>
          </p:cNvSpPr>
          <p:nvPr/>
        </p:nvSpPr>
        <p:spPr bwMode="auto">
          <a:xfrm>
            <a:off x="1822450" y="3824288"/>
            <a:ext cx="266700" cy="254000"/>
          </a:xfrm>
          <a:custGeom>
            <a:avLst/>
            <a:gdLst>
              <a:gd name="T0" fmla="*/ 0 w 168"/>
              <a:gd name="T1" fmla="*/ 2147483646 h 160"/>
              <a:gd name="T2" fmla="*/ 2147483646 w 168"/>
              <a:gd name="T3" fmla="*/ 0 h 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8" h="160">
                <a:moveTo>
                  <a:pt x="0" y="159"/>
                </a:moveTo>
                <a:lnTo>
                  <a:pt x="167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2" name="Freeform 252"/>
          <p:cNvSpPr>
            <a:spLocks/>
          </p:cNvSpPr>
          <p:nvPr/>
        </p:nvSpPr>
        <p:spPr bwMode="auto">
          <a:xfrm>
            <a:off x="2038350" y="3824288"/>
            <a:ext cx="1588" cy="133350"/>
          </a:xfrm>
          <a:custGeom>
            <a:avLst/>
            <a:gdLst>
              <a:gd name="T0" fmla="*/ 0 w 1"/>
              <a:gd name="T1" fmla="*/ 0 h 84"/>
              <a:gd name="T2" fmla="*/ 0 w 1"/>
              <a:gd name="T3" fmla="*/ 2147483646 h 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4">
                <a:moveTo>
                  <a:pt x="0" y="0"/>
                </a:moveTo>
                <a:lnTo>
                  <a:pt x="0" y="8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3" name="Freeform 253"/>
          <p:cNvSpPr>
            <a:spLocks/>
          </p:cNvSpPr>
          <p:nvPr/>
        </p:nvSpPr>
        <p:spPr bwMode="auto">
          <a:xfrm>
            <a:off x="1979613" y="3873500"/>
            <a:ext cx="1587" cy="133350"/>
          </a:xfrm>
          <a:custGeom>
            <a:avLst/>
            <a:gdLst>
              <a:gd name="T0" fmla="*/ 0 w 1"/>
              <a:gd name="T1" fmla="*/ 0 h 84"/>
              <a:gd name="T2" fmla="*/ 0 w 1"/>
              <a:gd name="T3" fmla="*/ 2147483646 h 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4">
                <a:moveTo>
                  <a:pt x="0" y="0"/>
                </a:moveTo>
                <a:lnTo>
                  <a:pt x="0" y="8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4" name="AutoShape 254"/>
          <p:cNvSpPr>
            <a:spLocks noChangeArrowheads="1"/>
          </p:cNvSpPr>
          <p:nvPr/>
        </p:nvSpPr>
        <p:spPr bwMode="auto">
          <a:xfrm>
            <a:off x="1979613" y="4076700"/>
            <a:ext cx="204787" cy="73025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05" name="Freeform 255"/>
          <p:cNvSpPr>
            <a:spLocks/>
          </p:cNvSpPr>
          <p:nvPr/>
        </p:nvSpPr>
        <p:spPr bwMode="auto">
          <a:xfrm>
            <a:off x="2047875" y="4149725"/>
            <a:ext cx="6350" cy="73025"/>
          </a:xfrm>
          <a:custGeom>
            <a:avLst/>
            <a:gdLst>
              <a:gd name="T0" fmla="*/ 0 w 4"/>
              <a:gd name="T1" fmla="*/ 0 h 46"/>
              <a:gd name="T2" fmla="*/ 2147483646 w 4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" h="46">
                <a:moveTo>
                  <a:pt x="0" y="0"/>
                </a:moveTo>
                <a:lnTo>
                  <a:pt x="3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6" name="Freeform 256"/>
          <p:cNvSpPr>
            <a:spLocks/>
          </p:cNvSpPr>
          <p:nvPr/>
        </p:nvSpPr>
        <p:spPr bwMode="auto">
          <a:xfrm>
            <a:off x="2124075" y="4149725"/>
            <a:ext cx="6350" cy="73025"/>
          </a:xfrm>
          <a:custGeom>
            <a:avLst/>
            <a:gdLst>
              <a:gd name="T0" fmla="*/ 0 w 4"/>
              <a:gd name="T1" fmla="*/ 0 h 46"/>
              <a:gd name="T2" fmla="*/ 2147483646 w 4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" h="46">
                <a:moveTo>
                  <a:pt x="0" y="0"/>
                </a:moveTo>
                <a:lnTo>
                  <a:pt x="3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7" name="Line 257"/>
          <p:cNvSpPr>
            <a:spLocks noChangeShapeType="1"/>
          </p:cNvSpPr>
          <p:nvPr/>
        </p:nvSpPr>
        <p:spPr bwMode="auto">
          <a:xfrm flipV="1">
            <a:off x="1835150" y="4429125"/>
            <a:ext cx="3175" cy="368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8" name="Line 258"/>
          <p:cNvSpPr>
            <a:spLocks noChangeShapeType="1"/>
          </p:cNvSpPr>
          <p:nvPr/>
        </p:nvSpPr>
        <p:spPr bwMode="auto">
          <a:xfrm>
            <a:off x="1692275" y="4508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09" name="Line 259"/>
          <p:cNvSpPr>
            <a:spLocks noChangeShapeType="1"/>
          </p:cNvSpPr>
          <p:nvPr/>
        </p:nvSpPr>
        <p:spPr bwMode="auto">
          <a:xfrm>
            <a:off x="1979613" y="4508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0" name="Line 260"/>
          <p:cNvSpPr>
            <a:spLocks noChangeShapeType="1"/>
          </p:cNvSpPr>
          <p:nvPr/>
        </p:nvSpPr>
        <p:spPr bwMode="auto">
          <a:xfrm flipH="1" flipV="1">
            <a:off x="1619250" y="4435475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1" name="Line 261"/>
          <p:cNvSpPr>
            <a:spLocks noChangeShapeType="1"/>
          </p:cNvSpPr>
          <p:nvPr/>
        </p:nvSpPr>
        <p:spPr bwMode="auto">
          <a:xfrm flipH="1" flipV="1">
            <a:off x="1978025" y="4724400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2" name="Line 262"/>
          <p:cNvSpPr>
            <a:spLocks noChangeShapeType="1"/>
          </p:cNvSpPr>
          <p:nvPr/>
        </p:nvSpPr>
        <p:spPr bwMode="auto">
          <a:xfrm flipV="1">
            <a:off x="1619250" y="4722813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3" name="Line 263"/>
          <p:cNvSpPr>
            <a:spLocks noChangeShapeType="1"/>
          </p:cNvSpPr>
          <p:nvPr/>
        </p:nvSpPr>
        <p:spPr bwMode="auto">
          <a:xfrm flipV="1">
            <a:off x="1978025" y="443388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4" name="Freeform 265"/>
          <p:cNvSpPr>
            <a:spLocks/>
          </p:cNvSpPr>
          <p:nvPr/>
        </p:nvSpPr>
        <p:spPr bwMode="auto">
          <a:xfrm>
            <a:off x="1822450" y="5270500"/>
            <a:ext cx="133350" cy="125413"/>
          </a:xfrm>
          <a:custGeom>
            <a:avLst/>
            <a:gdLst>
              <a:gd name="T0" fmla="*/ 0 w 84"/>
              <a:gd name="T1" fmla="*/ 2147483646 h 79"/>
              <a:gd name="T2" fmla="*/ 2147483646 w 84"/>
              <a:gd name="T3" fmla="*/ 0 h 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4" h="79">
                <a:moveTo>
                  <a:pt x="0" y="78"/>
                </a:moveTo>
                <a:lnTo>
                  <a:pt x="83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5" name="Freeform 266"/>
          <p:cNvSpPr>
            <a:spLocks/>
          </p:cNvSpPr>
          <p:nvPr/>
        </p:nvSpPr>
        <p:spPr bwMode="auto">
          <a:xfrm>
            <a:off x="1954213" y="5013325"/>
            <a:ext cx="1587" cy="254000"/>
          </a:xfrm>
          <a:custGeom>
            <a:avLst/>
            <a:gdLst>
              <a:gd name="T0" fmla="*/ 0 w 1"/>
              <a:gd name="T1" fmla="*/ 2147483646 h 160"/>
              <a:gd name="T2" fmla="*/ 0 w 1"/>
              <a:gd name="T3" fmla="*/ 0 h 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60">
                <a:moveTo>
                  <a:pt x="0" y="159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6" name="Freeform 267"/>
          <p:cNvSpPr>
            <a:spLocks/>
          </p:cNvSpPr>
          <p:nvPr/>
        </p:nvSpPr>
        <p:spPr bwMode="auto">
          <a:xfrm>
            <a:off x="1692275" y="5229225"/>
            <a:ext cx="157163" cy="1588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7" name="Freeform 268"/>
          <p:cNvSpPr>
            <a:spLocks/>
          </p:cNvSpPr>
          <p:nvPr/>
        </p:nvSpPr>
        <p:spPr bwMode="auto">
          <a:xfrm>
            <a:off x="1692275" y="5157788"/>
            <a:ext cx="157163" cy="1587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8" name="Freeform 271"/>
          <p:cNvSpPr>
            <a:spLocks/>
          </p:cNvSpPr>
          <p:nvPr/>
        </p:nvSpPr>
        <p:spPr bwMode="auto">
          <a:xfrm>
            <a:off x="1752600" y="5805488"/>
            <a:ext cx="157163" cy="1587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19" name="Freeform 272"/>
          <p:cNvSpPr>
            <a:spLocks/>
          </p:cNvSpPr>
          <p:nvPr/>
        </p:nvSpPr>
        <p:spPr bwMode="auto">
          <a:xfrm>
            <a:off x="1752600" y="5734050"/>
            <a:ext cx="157163" cy="1588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20" name="Rectangle 274"/>
          <p:cNvSpPr>
            <a:spLocks noChangeArrowheads="1"/>
          </p:cNvSpPr>
          <p:nvPr/>
        </p:nvSpPr>
        <p:spPr bwMode="auto">
          <a:xfrm>
            <a:off x="1476375" y="6350000"/>
            <a:ext cx="227013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21" name="AutoShape 275"/>
          <p:cNvSpPr>
            <a:spLocks noChangeArrowheads="1"/>
          </p:cNvSpPr>
          <p:nvPr/>
        </p:nvSpPr>
        <p:spPr bwMode="auto">
          <a:xfrm>
            <a:off x="1476375" y="6308725"/>
            <a:ext cx="227013" cy="46038"/>
          </a:xfrm>
          <a:prstGeom prst="triangle">
            <a:avLst>
              <a:gd name="adj" fmla="val 49991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22" name="Rectangle 276"/>
          <p:cNvSpPr>
            <a:spLocks noChangeArrowheads="1"/>
          </p:cNvSpPr>
          <p:nvPr/>
        </p:nvSpPr>
        <p:spPr bwMode="auto">
          <a:xfrm>
            <a:off x="2484438" y="2319338"/>
            <a:ext cx="1084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Acceso ruta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Pargua- Chiloé</a:t>
            </a:r>
          </a:p>
        </p:txBody>
      </p:sp>
      <p:sp>
        <p:nvSpPr>
          <p:cNvPr id="21623" name="Freeform 277"/>
          <p:cNvSpPr>
            <a:spLocks/>
          </p:cNvSpPr>
          <p:nvPr/>
        </p:nvSpPr>
        <p:spPr bwMode="auto">
          <a:xfrm>
            <a:off x="1847850" y="3284538"/>
            <a:ext cx="1588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24" name="Rectangle 278"/>
          <p:cNvSpPr>
            <a:spLocks noChangeArrowheads="1"/>
          </p:cNvSpPr>
          <p:nvPr/>
        </p:nvSpPr>
        <p:spPr bwMode="auto">
          <a:xfrm>
            <a:off x="2484438" y="3040063"/>
            <a:ext cx="9699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Paso inferior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Alessandri</a:t>
            </a:r>
          </a:p>
        </p:txBody>
      </p:sp>
      <p:sp>
        <p:nvSpPr>
          <p:cNvPr id="21625" name="Rectangle 279"/>
          <p:cNvSpPr>
            <a:spLocks noChangeArrowheads="1"/>
          </p:cNvSpPr>
          <p:nvPr/>
        </p:nvSpPr>
        <p:spPr bwMode="auto">
          <a:xfrm>
            <a:off x="2609850" y="3644900"/>
            <a:ext cx="904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Chinquihue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Aeropuerto</a:t>
            </a:r>
          </a:p>
        </p:txBody>
      </p:sp>
      <p:sp>
        <p:nvSpPr>
          <p:cNvPr id="21626" name="AutoShape 280"/>
          <p:cNvSpPr>
            <a:spLocks noChangeArrowheads="1"/>
          </p:cNvSpPr>
          <p:nvPr/>
        </p:nvSpPr>
        <p:spPr bwMode="auto">
          <a:xfrm>
            <a:off x="2630488" y="3665538"/>
            <a:ext cx="1006475" cy="411162"/>
          </a:xfrm>
          <a:prstGeom prst="roundRect">
            <a:avLst>
              <a:gd name="adj" fmla="val 16657"/>
            </a:avLst>
          </a:prstGeom>
          <a:noFill/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27" name="Freeform 281"/>
          <p:cNvSpPr>
            <a:spLocks/>
          </p:cNvSpPr>
          <p:nvPr/>
        </p:nvSpPr>
        <p:spPr bwMode="auto">
          <a:xfrm>
            <a:off x="3443288" y="3789363"/>
            <a:ext cx="122237" cy="6350"/>
          </a:xfrm>
          <a:custGeom>
            <a:avLst/>
            <a:gdLst>
              <a:gd name="T0" fmla="*/ 0 w 77"/>
              <a:gd name="T1" fmla="*/ 2147483646 h 4"/>
              <a:gd name="T2" fmla="*/ 2147483646 w 77"/>
              <a:gd name="T3" fmla="*/ 0 h 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7" h="4">
                <a:moveTo>
                  <a:pt x="0" y="3"/>
                </a:move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28" name="Rectangle 282"/>
          <p:cNvSpPr>
            <a:spLocks noChangeArrowheads="1"/>
          </p:cNvSpPr>
          <p:nvPr/>
        </p:nvSpPr>
        <p:spPr bwMode="auto">
          <a:xfrm>
            <a:off x="2484438" y="4292600"/>
            <a:ext cx="1089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Puente Trapen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Carabineros</a:t>
            </a:r>
          </a:p>
        </p:txBody>
      </p:sp>
      <p:pic>
        <p:nvPicPr>
          <p:cNvPr id="21629" name="Picture 28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4533900"/>
            <a:ext cx="2619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630" name="Rectangle 284"/>
          <p:cNvSpPr>
            <a:spLocks noChangeArrowheads="1"/>
          </p:cNvSpPr>
          <p:nvPr/>
        </p:nvSpPr>
        <p:spPr bwMode="auto">
          <a:xfrm>
            <a:off x="2484438" y="4941888"/>
            <a:ext cx="1323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Calle Local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Sitio Arqueológico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Monteverde</a:t>
            </a:r>
          </a:p>
        </p:txBody>
      </p:sp>
      <p:sp>
        <p:nvSpPr>
          <p:cNvPr id="21631" name="Rectangle 285"/>
          <p:cNvSpPr>
            <a:spLocks noChangeArrowheads="1"/>
          </p:cNvSpPr>
          <p:nvPr/>
        </p:nvSpPr>
        <p:spPr bwMode="auto">
          <a:xfrm>
            <a:off x="2765425" y="5591175"/>
            <a:ext cx="10144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Sitio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Arqueológico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Monteverde</a:t>
            </a:r>
          </a:p>
        </p:txBody>
      </p:sp>
      <p:sp>
        <p:nvSpPr>
          <p:cNvPr id="21632" name="Freeform 286"/>
          <p:cNvSpPr>
            <a:spLocks/>
          </p:cNvSpPr>
          <p:nvPr/>
        </p:nvSpPr>
        <p:spPr bwMode="auto">
          <a:xfrm>
            <a:off x="3443288" y="5013325"/>
            <a:ext cx="176212" cy="88900"/>
          </a:xfrm>
          <a:custGeom>
            <a:avLst/>
            <a:gdLst>
              <a:gd name="T0" fmla="*/ 0 w 111"/>
              <a:gd name="T1" fmla="*/ 2147483646 h 56"/>
              <a:gd name="T2" fmla="*/ 2147483646 w 111"/>
              <a:gd name="T3" fmla="*/ 0 h 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1" h="56">
                <a:moveTo>
                  <a:pt x="0" y="55"/>
                </a:moveTo>
                <a:lnTo>
                  <a:pt x="11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33" name="Freeform 287"/>
          <p:cNvSpPr>
            <a:spLocks/>
          </p:cNvSpPr>
          <p:nvPr/>
        </p:nvSpPr>
        <p:spPr bwMode="auto">
          <a:xfrm>
            <a:off x="2568575" y="5913438"/>
            <a:ext cx="198438" cy="1587"/>
          </a:xfrm>
          <a:custGeom>
            <a:avLst/>
            <a:gdLst>
              <a:gd name="T0" fmla="*/ 0 w 125"/>
              <a:gd name="T1" fmla="*/ 0 h 1"/>
              <a:gd name="T2" fmla="*/ 2147483646 w 125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5" h="1">
                <a:moveTo>
                  <a:pt x="0" y="0"/>
                </a:moveTo>
                <a:lnTo>
                  <a:pt x="124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34" name="Rectangle 288"/>
          <p:cNvSpPr>
            <a:spLocks noChangeArrowheads="1"/>
          </p:cNvSpPr>
          <p:nvPr/>
        </p:nvSpPr>
        <p:spPr bwMode="auto">
          <a:xfrm>
            <a:off x="2484438" y="6092825"/>
            <a:ext cx="12620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Casa blanca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Techo negro x Izq</a:t>
            </a:r>
          </a:p>
        </p:txBody>
      </p:sp>
      <p:sp>
        <p:nvSpPr>
          <p:cNvPr id="21635" name="Rectangle 297"/>
          <p:cNvSpPr>
            <a:spLocks noChangeArrowheads="1"/>
          </p:cNvSpPr>
          <p:nvPr/>
        </p:nvSpPr>
        <p:spPr bwMode="auto">
          <a:xfrm>
            <a:off x="3835400" y="1700213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16,6</a:t>
            </a:r>
          </a:p>
        </p:txBody>
      </p:sp>
      <p:sp>
        <p:nvSpPr>
          <p:cNvPr id="21636" name="Rectangle 298"/>
          <p:cNvSpPr>
            <a:spLocks noChangeArrowheads="1"/>
          </p:cNvSpPr>
          <p:nvPr/>
        </p:nvSpPr>
        <p:spPr bwMode="auto">
          <a:xfrm>
            <a:off x="3852863" y="24209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15,9</a:t>
            </a:r>
          </a:p>
        </p:txBody>
      </p:sp>
      <p:sp>
        <p:nvSpPr>
          <p:cNvPr id="21637" name="Rectangle 299"/>
          <p:cNvSpPr>
            <a:spLocks noChangeArrowheads="1"/>
          </p:cNvSpPr>
          <p:nvPr/>
        </p:nvSpPr>
        <p:spPr bwMode="auto">
          <a:xfrm>
            <a:off x="3835400" y="30686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13,7</a:t>
            </a:r>
          </a:p>
        </p:txBody>
      </p:sp>
      <p:sp>
        <p:nvSpPr>
          <p:cNvPr id="21638" name="Rectangle 300"/>
          <p:cNvSpPr>
            <a:spLocks noChangeArrowheads="1"/>
          </p:cNvSpPr>
          <p:nvPr/>
        </p:nvSpPr>
        <p:spPr bwMode="auto">
          <a:xfrm>
            <a:off x="3951288" y="3716338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5,3</a:t>
            </a:r>
          </a:p>
        </p:txBody>
      </p:sp>
      <p:sp>
        <p:nvSpPr>
          <p:cNvPr id="21639" name="Rectangle 301"/>
          <p:cNvSpPr>
            <a:spLocks noChangeArrowheads="1"/>
          </p:cNvSpPr>
          <p:nvPr/>
        </p:nvSpPr>
        <p:spPr bwMode="auto">
          <a:xfrm>
            <a:off x="3951288" y="4437063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4,0</a:t>
            </a:r>
          </a:p>
        </p:txBody>
      </p:sp>
      <p:sp>
        <p:nvSpPr>
          <p:cNvPr id="21640" name="Rectangle 302"/>
          <p:cNvSpPr>
            <a:spLocks noChangeArrowheads="1"/>
          </p:cNvSpPr>
          <p:nvPr/>
        </p:nvSpPr>
        <p:spPr bwMode="auto">
          <a:xfrm>
            <a:off x="3951288" y="5157788"/>
            <a:ext cx="4778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2,0</a:t>
            </a:r>
          </a:p>
        </p:txBody>
      </p:sp>
      <p:sp>
        <p:nvSpPr>
          <p:cNvPr id="21641" name="Rectangle 303"/>
          <p:cNvSpPr>
            <a:spLocks noChangeArrowheads="1"/>
          </p:cNvSpPr>
          <p:nvPr/>
        </p:nvSpPr>
        <p:spPr bwMode="auto">
          <a:xfrm>
            <a:off x="3951288" y="5732463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1,2</a:t>
            </a:r>
          </a:p>
        </p:txBody>
      </p:sp>
      <p:sp>
        <p:nvSpPr>
          <p:cNvPr id="21642" name="Rectangle 304"/>
          <p:cNvSpPr>
            <a:spLocks noChangeArrowheads="1"/>
          </p:cNvSpPr>
          <p:nvPr/>
        </p:nvSpPr>
        <p:spPr bwMode="auto">
          <a:xfrm>
            <a:off x="3951288" y="6237288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1643" name="Rectangle 2"/>
          <p:cNvSpPr>
            <a:spLocks noChangeArrowheads="1"/>
          </p:cNvSpPr>
          <p:nvPr/>
        </p:nvSpPr>
        <p:spPr bwMode="auto">
          <a:xfrm>
            <a:off x="4718050" y="234950"/>
            <a:ext cx="4173538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44" name="Line 3"/>
          <p:cNvSpPr>
            <a:spLocks noChangeShapeType="1"/>
          </p:cNvSpPr>
          <p:nvPr/>
        </p:nvSpPr>
        <p:spPr bwMode="auto">
          <a:xfrm>
            <a:off x="6950075" y="128587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45" name="Line 4"/>
          <p:cNvSpPr>
            <a:spLocks noChangeShapeType="1"/>
          </p:cNvSpPr>
          <p:nvPr/>
        </p:nvSpPr>
        <p:spPr bwMode="auto">
          <a:xfrm>
            <a:off x="4716463" y="167322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46" name="Line 5"/>
          <p:cNvSpPr>
            <a:spLocks noChangeShapeType="1"/>
          </p:cNvSpPr>
          <p:nvPr/>
        </p:nvSpPr>
        <p:spPr bwMode="auto">
          <a:xfrm>
            <a:off x="8316913" y="128587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47" name="Line 6"/>
          <p:cNvSpPr>
            <a:spLocks noChangeShapeType="1"/>
          </p:cNvSpPr>
          <p:nvPr/>
        </p:nvSpPr>
        <p:spPr bwMode="auto">
          <a:xfrm flipH="1">
            <a:off x="5795963" y="1287463"/>
            <a:ext cx="1587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48" name="Line 7"/>
          <p:cNvSpPr>
            <a:spLocks noChangeShapeType="1"/>
          </p:cNvSpPr>
          <p:nvPr/>
        </p:nvSpPr>
        <p:spPr bwMode="auto">
          <a:xfrm>
            <a:off x="4716463" y="153035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49" name="Line 8"/>
          <p:cNvSpPr>
            <a:spLocks noChangeShapeType="1"/>
          </p:cNvSpPr>
          <p:nvPr/>
        </p:nvSpPr>
        <p:spPr bwMode="auto">
          <a:xfrm>
            <a:off x="5221288" y="153035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50" name="Line 9"/>
          <p:cNvSpPr>
            <a:spLocks noChangeShapeType="1"/>
          </p:cNvSpPr>
          <p:nvPr/>
        </p:nvSpPr>
        <p:spPr bwMode="auto">
          <a:xfrm>
            <a:off x="4716463" y="232251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51" name="Line 10"/>
          <p:cNvSpPr>
            <a:spLocks noChangeShapeType="1"/>
          </p:cNvSpPr>
          <p:nvPr/>
        </p:nvSpPr>
        <p:spPr bwMode="auto">
          <a:xfrm>
            <a:off x="4716463" y="297021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52" name="Line 11"/>
          <p:cNvSpPr>
            <a:spLocks noChangeShapeType="1"/>
          </p:cNvSpPr>
          <p:nvPr/>
        </p:nvSpPr>
        <p:spPr bwMode="auto">
          <a:xfrm>
            <a:off x="4716463" y="361791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53" name="Line 12"/>
          <p:cNvSpPr>
            <a:spLocks noChangeShapeType="1"/>
          </p:cNvSpPr>
          <p:nvPr/>
        </p:nvSpPr>
        <p:spPr bwMode="auto">
          <a:xfrm>
            <a:off x="4716463" y="433863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54" name="Line 13"/>
          <p:cNvSpPr>
            <a:spLocks noChangeShapeType="1"/>
          </p:cNvSpPr>
          <p:nvPr/>
        </p:nvSpPr>
        <p:spPr bwMode="auto">
          <a:xfrm>
            <a:off x="4716463" y="498633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55" name="Rectangle 14"/>
          <p:cNvSpPr>
            <a:spLocks noChangeArrowheads="1"/>
          </p:cNvSpPr>
          <p:nvPr/>
        </p:nvSpPr>
        <p:spPr bwMode="auto">
          <a:xfrm>
            <a:off x="4860925" y="131286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1656" name="Rectangle 15"/>
          <p:cNvSpPr>
            <a:spLocks noChangeArrowheads="1"/>
          </p:cNvSpPr>
          <p:nvPr/>
        </p:nvSpPr>
        <p:spPr bwMode="auto">
          <a:xfrm>
            <a:off x="4716463" y="1482725"/>
            <a:ext cx="4016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1657" name="Rectangle 16"/>
          <p:cNvSpPr>
            <a:spLocks noChangeArrowheads="1"/>
          </p:cNvSpPr>
          <p:nvPr/>
        </p:nvSpPr>
        <p:spPr bwMode="auto">
          <a:xfrm>
            <a:off x="5221288" y="1482725"/>
            <a:ext cx="5191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1658" name="Rectangle 17"/>
          <p:cNvSpPr>
            <a:spLocks noChangeArrowheads="1"/>
          </p:cNvSpPr>
          <p:nvPr/>
        </p:nvSpPr>
        <p:spPr bwMode="auto">
          <a:xfrm>
            <a:off x="7107238" y="135572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1659" name="Rectangle 18"/>
          <p:cNvSpPr>
            <a:spLocks noChangeArrowheads="1"/>
          </p:cNvSpPr>
          <p:nvPr/>
        </p:nvSpPr>
        <p:spPr bwMode="auto">
          <a:xfrm>
            <a:off x="8297863" y="128746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1660" name="AutoShape 19"/>
          <p:cNvSpPr>
            <a:spLocks noChangeArrowheads="1"/>
          </p:cNvSpPr>
          <p:nvPr/>
        </p:nvSpPr>
        <p:spPr bwMode="auto">
          <a:xfrm>
            <a:off x="5581650" y="16748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61" name="AutoShape 20"/>
          <p:cNvSpPr>
            <a:spLocks noChangeArrowheads="1"/>
          </p:cNvSpPr>
          <p:nvPr/>
        </p:nvSpPr>
        <p:spPr bwMode="auto">
          <a:xfrm>
            <a:off x="5581650" y="23225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62" name="AutoShape 21"/>
          <p:cNvSpPr>
            <a:spLocks noChangeArrowheads="1"/>
          </p:cNvSpPr>
          <p:nvPr/>
        </p:nvSpPr>
        <p:spPr bwMode="auto">
          <a:xfrm>
            <a:off x="5581650" y="29702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63" name="AutoShape 22"/>
          <p:cNvSpPr>
            <a:spLocks noChangeArrowheads="1"/>
          </p:cNvSpPr>
          <p:nvPr/>
        </p:nvSpPr>
        <p:spPr bwMode="auto">
          <a:xfrm>
            <a:off x="5581650" y="361950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64" name="AutoShape 23"/>
          <p:cNvSpPr>
            <a:spLocks noChangeArrowheads="1"/>
          </p:cNvSpPr>
          <p:nvPr/>
        </p:nvSpPr>
        <p:spPr bwMode="auto">
          <a:xfrm>
            <a:off x="5581650" y="43386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65" name="AutoShape 24"/>
          <p:cNvSpPr>
            <a:spLocks noChangeArrowheads="1"/>
          </p:cNvSpPr>
          <p:nvPr/>
        </p:nvSpPr>
        <p:spPr bwMode="auto">
          <a:xfrm>
            <a:off x="5581650" y="49879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66" name="Rectangle 25"/>
          <p:cNvSpPr>
            <a:spLocks noChangeArrowheads="1"/>
          </p:cNvSpPr>
          <p:nvPr/>
        </p:nvSpPr>
        <p:spPr bwMode="auto">
          <a:xfrm>
            <a:off x="5561013" y="167322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667" name="Rectangle 26"/>
          <p:cNvSpPr>
            <a:spLocks noChangeArrowheads="1"/>
          </p:cNvSpPr>
          <p:nvPr/>
        </p:nvSpPr>
        <p:spPr bwMode="auto">
          <a:xfrm>
            <a:off x="5568950" y="232092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1668" name="Rectangle 27"/>
          <p:cNvSpPr>
            <a:spLocks noChangeArrowheads="1"/>
          </p:cNvSpPr>
          <p:nvPr/>
        </p:nvSpPr>
        <p:spPr bwMode="auto">
          <a:xfrm>
            <a:off x="5568950" y="297021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669" name="Rectangle 28"/>
          <p:cNvSpPr>
            <a:spLocks noChangeArrowheads="1"/>
          </p:cNvSpPr>
          <p:nvPr/>
        </p:nvSpPr>
        <p:spPr bwMode="auto">
          <a:xfrm>
            <a:off x="5568950" y="361791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670" name="Rectangle 29"/>
          <p:cNvSpPr>
            <a:spLocks noChangeArrowheads="1"/>
          </p:cNvSpPr>
          <p:nvPr/>
        </p:nvSpPr>
        <p:spPr bwMode="auto">
          <a:xfrm>
            <a:off x="5568950" y="43370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1671" name="Rectangle 30"/>
          <p:cNvSpPr>
            <a:spLocks noChangeArrowheads="1"/>
          </p:cNvSpPr>
          <p:nvPr/>
        </p:nvSpPr>
        <p:spPr bwMode="auto">
          <a:xfrm>
            <a:off x="5568950" y="498633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1672" name="Line 31"/>
          <p:cNvSpPr>
            <a:spLocks noChangeShapeType="1"/>
          </p:cNvSpPr>
          <p:nvPr/>
        </p:nvSpPr>
        <p:spPr bwMode="auto">
          <a:xfrm>
            <a:off x="4716463" y="563403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73" name="AutoShape 32"/>
          <p:cNvSpPr>
            <a:spLocks noChangeArrowheads="1"/>
          </p:cNvSpPr>
          <p:nvPr/>
        </p:nvSpPr>
        <p:spPr bwMode="auto">
          <a:xfrm>
            <a:off x="5580063" y="56356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74" name="Rectangle 33"/>
          <p:cNvSpPr>
            <a:spLocks noChangeArrowheads="1"/>
          </p:cNvSpPr>
          <p:nvPr/>
        </p:nvSpPr>
        <p:spPr bwMode="auto">
          <a:xfrm>
            <a:off x="5567363" y="563403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1675" name="AutoShape 34"/>
          <p:cNvSpPr>
            <a:spLocks noChangeArrowheads="1"/>
          </p:cNvSpPr>
          <p:nvPr/>
        </p:nvSpPr>
        <p:spPr bwMode="auto">
          <a:xfrm>
            <a:off x="5581650" y="62118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1676" name="Rectangle 35"/>
          <p:cNvSpPr>
            <a:spLocks noChangeArrowheads="1"/>
          </p:cNvSpPr>
          <p:nvPr/>
        </p:nvSpPr>
        <p:spPr bwMode="auto">
          <a:xfrm>
            <a:off x="5561013" y="62103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1677" name="Line 36"/>
          <p:cNvSpPr>
            <a:spLocks noChangeShapeType="1"/>
          </p:cNvSpPr>
          <p:nvPr/>
        </p:nvSpPr>
        <p:spPr bwMode="auto">
          <a:xfrm>
            <a:off x="4716463" y="621030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78" name="Rectangle 37"/>
          <p:cNvSpPr>
            <a:spLocks noChangeArrowheads="1"/>
          </p:cNvSpPr>
          <p:nvPr/>
        </p:nvSpPr>
        <p:spPr bwMode="auto">
          <a:xfrm>
            <a:off x="5943600" y="135572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1679" name="Freeform 38"/>
          <p:cNvSpPr>
            <a:spLocks/>
          </p:cNvSpPr>
          <p:nvPr/>
        </p:nvSpPr>
        <p:spPr bwMode="black">
          <a:xfrm>
            <a:off x="4716463" y="128587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80" name="Line 39"/>
          <p:cNvSpPr>
            <a:spLocks noChangeShapeType="1"/>
          </p:cNvSpPr>
          <p:nvPr/>
        </p:nvSpPr>
        <p:spPr bwMode="auto">
          <a:xfrm flipH="1">
            <a:off x="6937375" y="1285875"/>
            <a:ext cx="9525" cy="53562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81" name="Freeform 40"/>
          <p:cNvSpPr>
            <a:spLocks/>
          </p:cNvSpPr>
          <p:nvPr/>
        </p:nvSpPr>
        <p:spPr bwMode="auto">
          <a:xfrm>
            <a:off x="5797550" y="88106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82" name="Freeform 41"/>
          <p:cNvSpPr>
            <a:spLocks/>
          </p:cNvSpPr>
          <p:nvPr/>
        </p:nvSpPr>
        <p:spPr bwMode="auto">
          <a:xfrm>
            <a:off x="5797550" y="88106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83" name="Freeform 42"/>
          <p:cNvSpPr>
            <a:spLocks/>
          </p:cNvSpPr>
          <p:nvPr/>
        </p:nvSpPr>
        <p:spPr bwMode="auto">
          <a:xfrm>
            <a:off x="8316913" y="23336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84" name="Rectangle 43"/>
          <p:cNvSpPr>
            <a:spLocks noChangeArrowheads="1"/>
          </p:cNvSpPr>
          <p:nvPr/>
        </p:nvSpPr>
        <p:spPr bwMode="auto">
          <a:xfrm>
            <a:off x="5726113" y="809625"/>
            <a:ext cx="5857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1685" name="Rectangle 44"/>
          <p:cNvSpPr>
            <a:spLocks noChangeArrowheads="1"/>
          </p:cNvSpPr>
          <p:nvPr/>
        </p:nvSpPr>
        <p:spPr bwMode="auto">
          <a:xfrm>
            <a:off x="6283325" y="809625"/>
            <a:ext cx="5222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1686" name="Rectangle 45"/>
          <p:cNvSpPr>
            <a:spLocks noChangeArrowheads="1"/>
          </p:cNvSpPr>
          <p:nvPr/>
        </p:nvSpPr>
        <p:spPr bwMode="auto">
          <a:xfrm>
            <a:off x="6867525" y="80962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1687" name="Rectangle 46"/>
          <p:cNvSpPr>
            <a:spLocks noChangeArrowheads="1"/>
          </p:cNvSpPr>
          <p:nvPr/>
        </p:nvSpPr>
        <p:spPr bwMode="auto">
          <a:xfrm>
            <a:off x="7526338" y="80962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1688" name="Freeform 47"/>
          <p:cNvSpPr>
            <a:spLocks/>
          </p:cNvSpPr>
          <p:nvPr/>
        </p:nvSpPr>
        <p:spPr bwMode="auto">
          <a:xfrm>
            <a:off x="6302375" y="88106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89" name="Freeform 48"/>
          <p:cNvSpPr>
            <a:spLocks/>
          </p:cNvSpPr>
          <p:nvPr/>
        </p:nvSpPr>
        <p:spPr bwMode="auto">
          <a:xfrm>
            <a:off x="6877050" y="88106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90" name="Freeform 49"/>
          <p:cNvSpPr>
            <a:spLocks/>
          </p:cNvSpPr>
          <p:nvPr/>
        </p:nvSpPr>
        <p:spPr bwMode="auto">
          <a:xfrm>
            <a:off x="7597775" y="88106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91" name="AutoShape 50"/>
          <p:cNvSpPr>
            <a:spLocks noChangeArrowheads="1"/>
          </p:cNvSpPr>
          <p:nvPr/>
        </p:nvSpPr>
        <p:spPr bwMode="auto">
          <a:xfrm>
            <a:off x="4718050" y="665163"/>
            <a:ext cx="1079500" cy="622300"/>
          </a:xfrm>
          <a:prstGeom prst="roundRect">
            <a:avLst>
              <a:gd name="adj" fmla="val 16657"/>
            </a:avLst>
          </a:prstGeom>
          <a:noFill/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800" b="1">
                <a:solidFill>
                  <a:srgbClr val="FFFFFF"/>
                </a:solidFill>
              </a:rPr>
              <a:t>010,12</a:t>
            </a:r>
          </a:p>
        </p:txBody>
      </p:sp>
      <p:sp>
        <p:nvSpPr>
          <p:cNvPr id="21692" name="Freeform 51"/>
          <p:cNvSpPr>
            <a:spLocks/>
          </p:cNvSpPr>
          <p:nvPr/>
        </p:nvSpPr>
        <p:spPr bwMode="auto">
          <a:xfrm>
            <a:off x="5726113" y="665163"/>
            <a:ext cx="2592387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93" name="Freeform 52"/>
          <p:cNvSpPr>
            <a:spLocks/>
          </p:cNvSpPr>
          <p:nvPr/>
        </p:nvSpPr>
        <p:spPr bwMode="auto">
          <a:xfrm>
            <a:off x="4716463" y="44926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94" name="Rectangle 53"/>
          <p:cNvSpPr>
            <a:spLocks noChangeArrowheads="1"/>
          </p:cNvSpPr>
          <p:nvPr/>
        </p:nvSpPr>
        <p:spPr bwMode="auto">
          <a:xfrm>
            <a:off x="8280400" y="203200"/>
            <a:ext cx="5413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1695" name="Freeform 54"/>
          <p:cNvSpPr>
            <a:spLocks/>
          </p:cNvSpPr>
          <p:nvPr/>
        </p:nvSpPr>
        <p:spPr bwMode="auto">
          <a:xfrm>
            <a:off x="8316913" y="66516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696" name="Rectangle 55"/>
          <p:cNvSpPr>
            <a:spLocks noChangeArrowheads="1"/>
          </p:cNvSpPr>
          <p:nvPr/>
        </p:nvSpPr>
        <p:spPr bwMode="auto">
          <a:xfrm>
            <a:off x="8293100" y="63500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1697" name="Rectangle 56"/>
          <p:cNvSpPr>
            <a:spLocks noChangeArrowheads="1"/>
          </p:cNvSpPr>
          <p:nvPr/>
        </p:nvSpPr>
        <p:spPr bwMode="auto">
          <a:xfrm>
            <a:off x="4718050" y="63500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1698" name="Rectangle 57"/>
          <p:cNvSpPr>
            <a:spLocks noChangeArrowheads="1"/>
          </p:cNvSpPr>
          <p:nvPr/>
        </p:nvSpPr>
        <p:spPr bwMode="auto">
          <a:xfrm>
            <a:off x="4645025" y="449263"/>
            <a:ext cx="15001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12   SALTO CHICO</a:t>
            </a:r>
          </a:p>
        </p:txBody>
      </p:sp>
      <p:sp>
        <p:nvSpPr>
          <p:cNvPr id="21699" name="Rectangle 58"/>
          <p:cNvSpPr>
            <a:spLocks noChangeArrowheads="1"/>
          </p:cNvSpPr>
          <p:nvPr/>
        </p:nvSpPr>
        <p:spPr bwMode="auto">
          <a:xfrm>
            <a:off x="4643438" y="171450"/>
            <a:ext cx="13938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11    REDES NET</a:t>
            </a:r>
          </a:p>
        </p:txBody>
      </p:sp>
      <p:sp>
        <p:nvSpPr>
          <p:cNvPr id="21700" name="Rectangle 115"/>
          <p:cNvSpPr>
            <a:spLocks noChangeArrowheads="1"/>
          </p:cNvSpPr>
          <p:nvPr/>
        </p:nvSpPr>
        <p:spPr bwMode="auto">
          <a:xfrm>
            <a:off x="6065838" y="584200"/>
            <a:ext cx="13763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REDES NET 2</a:t>
            </a:r>
          </a:p>
        </p:txBody>
      </p:sp>
      <p:sp>
        <p:nvSpPr>
          <p:cNvPr id="21701" name="Rectangle 116"/>
          <p:cNvSpPr>
            <a:spLocks noChangeArrowheads="1"/>
          </p:cNvSpPr>
          <p:nvPr/>
        </p:nvSpPr>
        <p:spPr bwMode="auto">
          <a:xfrm>
            <a:off x="5075238" y="881063"/>
            <a:ext cx="2809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</a:t>
            </a:r>
          </a:p>
        </p:txBody>
      </p:sp>
      <p:sp>
        <p:nvSpPr>
          <p:cNvPr id="21702" name="Rectangle 123"/>
          <p:cNvSpPr>
            <a:spLocks noChangeArrowheads="1"/>
          </p:cNvSpPr>
          <p:nvPr/>
        </p:nvSpPr>
        <p:spPr bwMode="auto">
          <a:xfrm>
            <a:off x="8243888" y="871538"/>
            <a:ext cx="7413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1703" name="Rectangle 125"/>
          <p:cNvSpPr>
            <a:spLocks noChangeArrowheads="1"/>
          </p:cNvSpPr>
          <p:nvPr/>
        </p:nvSpPr>
        <p:spPr bwMode="auto">
          <a:xfrm>
            <a:off x="5722938" y="9525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11,5</a:t>
            </a:r>
          </a:p>
        </p:txBody>
      </p:sp>
      <p:sp>
        <p:nvSpPr>
          <p:cNvPr id="21704" name="Rectangle 126"/>
          <p:cNvSpPr>
            <a:spLocks noChangeArrowheads="1"/>
          </p:cNvSpPr>
          <p:nvPr/>
        </p:nvSpPr>
        <p:spPr bwMode="auto">
          <a:xfrm>
            <a:off x="6281738" y="9525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21705" name="Rectangle 127"/>
          <p:cNvSpPr>
            <a:spLocks noChangeArrowheads="1"/>
          </p:cNvSpPr>
          <p:nvPr/>
        </p:nvSpPr>
        <p:spPr bwMode="auto">
          <a:xfrm>
            <a:off x="6946900" y="9525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21706" name="Rectangle 128"/>
          <p:cNvSpPr>
            <a:spLocks noChangeArrowheads="1"/>
          </p:cNvSpPr>
          <p:nvPr/>
        </p:nvSpPr>
        <p:spPr bwMode="auto">
          <a:xfrm>
            <a:off x="7594600" y="952500"/>
            <a:ext cx="70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00:20</a:t>
            </a:r>
          </a:p>
        </p:txBody>
      </p:sp>
      <p:sp>
        <p:nvSpPr>
          <p:cNvPr id="21707" name="Rectangle 130"/>
          <p:cNvSpPr>
            <a:spLocks noChangeArrowheads="1"/>
          </p:cNvSpPr>
          <p:nvPr/>
        </p:nvSpPr>
        <p:spPr bwMode="auto">
          <a:xfrm>
            <a:off x="4714875" y="17446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1708" name="Rectangle 131"/>
          <p:cNvSpPr>
            <a:spLocks noChangeArrowheads="1"/>
          </p:cNvSpPr>
          <p:nvPr/>
        </p:nvSpPr>
        <p:spPr bwMode="auto">
          <a:xfrm>
            <a:off x="4714875" y="24653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3,6</a:t>
            </a:r>
          </a:p>
        </p:txBody>
      </p:sp>
      <p:sp>
        <p:nvSpPr>
          <p:cNvPr id="21709" name="Rectangle 132"/>
          <p:cNvSpPr>
            <a:spLocks noChangeArrowheads="1"/>
          </p:cNvSpPr>
          <p:nvPr/>
        </p:nvSpPr>
        <p:spPr bwMode="auto">
          <a:xfrm>
            <a:off x="4741863" y="3113088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4,0</a:t>
            </a:r>
          </a:p>
        </p:txBody>
      </p:sp>
      <p:sp>
        <p:nvSpPr>
          <p:cNvPr id="21710" name="Rectangle 133"/>
          <p:cNvSpPr>
            <a:spLocks noChangeArrowheads="1"/>
          </p:cNvSpPr>
          <p:nvPr/>
        </p:nvSpPr>
        <p:spPr bwMode="auto">
          <a:xfrm>
            <a:off x="4741863" y="3833813"/>
            <a:ext cx="4778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5,4</a:t>
            </a:r>
          </a:p>
        </p:txBody>
      </p:sp>
      <p:sp>
        <p:nvSpPr>
          <p:cNvPr id="21711" name="Rectangle 134"/>
          <p:cNvSpPr>
            <a:spLocks noChangeArrowheads="1"/>
          </p:cNvSpPr>
          <p:nvPr/>
        </p:nvSpPr>
        <p:spPr bwMode="auto">
          <a:xfrm>
            <a:off x="4741863" y="4481513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6,9</a:t>
            </a:r>
          </a:p>
        </p:txBody>
      </p:sp>
      <p:sp>
        <p:nvSpPr>
          <p:cNvPr id="21712" name="Rectangle 135"/>
          <p:cNvSpPr>
            <a:spLocks noChangeArrowheads="1"/>
          </p:cNvSpPr>
          <p:nvPr/>
        </p:nvSpPr>
        <p:spPr bwMode="auto">
          <a:xfrm>
            <a:off x="4741863" y="5129213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7,6</a:t>
            </a:r>
          </a:p>
        </p:txBody>
      </p:sp>
      <p:sp>
        <p:nvSpPr>
          <p:cNvPr id="21713" name="Rectangle 136"/>
          <p:cNvSpPr>
            <a:spLocks noChangeArrowheads="1"/>
          </p:cNvSpPr>
          <p:nvPr/>
        </p:nvSpPr>
        <p:spPr bwMode="auto">
          <a:xfrm>
            <a:off x="4741863" y="5705475"/>
            <a:ext cx="477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21714" name="Rectangle 137"/>
          <p:cNvSpPr>
            <a:spLocks noChangeArrowheads="1"/>
          </p:cNvSpPr>
          <p:nvPr/>
        </p:nvSpPr>
        <p:spPr bwMode="auto">
          <a:xfrm>
            <a:off x="4741863" y="6281738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9,9</a:t>
            </a:r>
          </a:p>
        </p:txBody>
      </p:sp>
      <p:sp>
        <p:nvSpPr>
          <p:cNvPr id="21715" name="Rectangle 142"/>
          <p:cNvSpPr>
            <a:spLocks noChangeArrowheads="1"/>
          </p:cNvSpPr>
          <p:nvPr/>
        </p:nvSpPr>
        <p:spPr bwMode="auto">
          <a:xfrm>
            <a:off x="5219700" y="17446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1716" name="Rectangle 143"/>
          <p:cNvSpPr>
            <a:spLocks noChangeArrowheads="1"/>
          </p:cNvSpPr>
          <p:nvPr/>
        </p:nvSpPr>
        <p:spPr bwMode="auto">
          <a:xfrm>
            <a:off x="5219700" y="24653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3,6</a:t>
            </a:r>
          </a:p>
        </p:txBody>
      </p:sp>
      <p:sp>
        <p:nvSpPr>
          <p:cNvPr id="21717" name="Rectangle 144"/>
          <p:cNvSpPr>
            <a:spLocks noChangeArrowheads="1"/>
          </p:cNvSpPr>
          <p:nvPr/>
        </p:nvSpPr>
        <p:spPr bwMode="auto">
          <a:xfrm>
            <a:off x="5219700" y="31130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21718" name="Rectangle 145"/>
          <p:cNvSpPr>
            <a:spLocks noChangeArrowheads="1"/>
          </p:cNvSpPr>
          <p:nvPr/>
        </p:nvSpPr>
        <p:spPr bwMode="auto">
          <a:xfrm>
            <a:off x="5219700" y="3833813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1,4</a:t>
            </a:r>
          </a:p>
        </p:txBody>
      </p:sp>
      <p:sp>
        <p:nvSpPr>
          <p:cNvPr id="21719" name="Rectangle 146"/>
          <p:cNvSpPr>
            <a:spLocks noChangeArrowheads="1"/>
          </p:cNvSpPr>
          <p:nvPr/>
        </p:nvSpPr>
        <p:spPr bwMode="auto">
          <a:xfrm>
            <a:off x="5219700" y="44815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21720" name="Rectangle 147"/>
          <p:cNvSpPr>
            <a:spLocks noChangeArrowheads="1"/>
          </p:cNvSpPr>
          <p:nvPr/>
        </p:nvSpPr>
        <p:spPr bwMode="auto">
          <a:xfrm>
            <a:off x="5219700" y="51292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0,7</a:t>
            </a:r>
          </a:p>
        </p:txBody>
      </p:sp>
      <p:sp>
        <p:nvSpPr>
          <p:cNvPr id="21721" name="Rectangle 148"/>
          <p:cNvSpPr>
            <a:spLocks noChangeArrowheads="1"/>
          </p:cNvSpPr>
          <p:nvPr/>
        </p:nvSpPr>
        <p:spPr bwMode="auto">
          <a:xfrm>
            <a:off x="5219700" y="5705475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21722" name="Rectangle 149"/>
          <p:cNvSpPr>
            <a:spLocks noChangeArrowheads="1"/>
          </p:cNvSpPr>
          <p:nvPr/>
        </p:nvSpPr>
        <p:spPr bwMode="auto">
          <a:xfrm>
            <a:off x="5219700" y="62817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21723" name="Rectangle 157"/>
          <p:cNvSpPr>
            <a:spLocks noChangeArrowheads="1"/>
          </p:cNvSpPr>
          <p:nvPr/>
        </p:nvSpPr>
        <p:spPr bwMode="auto">
          <a:xfrm>
            <a:off x="8302625" y="1819275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21724" name="Rectangle 158"/>
          <p:cNvSpPr>
            <a:spLocks noChangeArrowheads="1"/>
          </p:cNvSpPr>
          <p:nvPr/>
        </p:nvSpPr>
        <p:spPr bwMode="auto">
          <a:xfrm>
            <a:off x="8302625" y="2530475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11,8</a:t>
            </a:r>
          </a:p>
        </p:txBody>
      </p:sp>
      <p:sp>
        <p:nvSpPr>
          <p:cNvPr id="21725" name="Rectangle 159"/>
          <p:cNvSpPr>
            <a:spLocks noChangeArrowheads="1"/>
          </p:cNvSpPr>
          <p:nvPr/>
        </p:nvSpPr>
        <p:spPr bwMode="auto">
          <a:xfrm>
            <a:off x="8302625" y="3178175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11,4</a:t>
            </a:r>
          </a:p>
        </p:txBody>
      </p:sp>
      <p:sp>
        <p:nvSpPr>
          <p:cNvPr id="21726" name="Rectangle 160"/>
          <p:cNvSpPr>
            <a:spLocks noChangeArrowheads="1"/>
          </p:cNvSpPr>
          <p:nvPr/>
        </p:nvSpPr>
        <p:spPr bwMode="auto">
          <a:xfrm>
            <a:off x="8315325" y="382746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10,0</a:t>
            </a:r>
          </a:p>
        </p:txBody>
      </p:sp>
      <p:sp>
        <p:nvSpPr>
          <p:cNvPr id="21727" name="Rectangle 161"/>
          <p:cNvSpPr>
            <a:spLocks noChangeArrowheads="1"/>
          </p:cNvSpPr>
          <p:nvPr/>
        </p:nvSpPr>
        <p:spPr bwMode="auto">
          <a:xfrm>
            <a:off x="8418513" y="44751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8,5</a:t>
            </a:r>
          </a:p>
        </p:txBody>
      </p:sp>
      <p:sp>
        <p:nvSpPr>
          <p:cNvPr id="21728" name="Rectangle 162"/>
          <p:cNvSpPr>
            <a:spLocks noChangeArrowheads="1"/>
          </p:cNvSpPr>
          <p:nvPr/>
        </p:nvSpPr>
        <p:spPr bwMode="auto">
          <a:xfrm>
            <a:off x="8418513" y="51943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7,8</a:t>
            </a:r>
          </a:p>
        </p:txBody>
      </p:sp>
      <p:sp>
        <p:nvSpPr>
          <p:cNvPr id="21729" name="Rectangle 163"/>
          <p:cNvSpPr>
            <a:spLocks noChangeArrowheads="1"/>
          </p:cNvSpPr>
          <p:nvPr/>
        </p:nvSpPr>
        <p:spPr bwMode="auto">
          <a:xfrm>
            <a:off x="8386763" y="57705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6,3</a:t>
            </a:r>
          </a:p>
        </p:txBody>
      </p:sp>
      <p:sp>
        <p:nvSpPr>
          <p:cNvPr id="21730" name="Rectangle 164"/>
          <p:cNvSpPr>
            <a:spLocks noChangeArrowheads="1"/>
          </p:cNvSpPr>
          <p:nvPr/>
        </p:nvSpPr>
        <p:spPr bwMode="auto">
          <a:xfrm>
            <a:off x="8418513" y="62753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5,5</a:t>
            </a:r>
          </a:p>
        </p:txBody>
      </p:sp>
      <p:sp>
        <p:nvSpPr>
          <p:cNvPr id="21731" name="Line 170"/>
          <p:cNvSpPr>
            <a:spLocks noChangeShapeType="1"/>
          </p:cNvSpPr>
          <p:nvPr/>
        </p:nvSpPr>
        <p:spPr bwMode="auto">
          <a:xfrm flipV="1">
            <a:off x="6443663" y="18161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32" name="Oval 171"/>
          <p:cNvSpPr>
            <a:spLocks noChangeArrowheads="1"/>
          </p:cNvSpPr>
          <p:nvPr/>
        </p:nvSpPr>
        <p:spPr bwMode="auto">
          <a:xfrm>
            <a:off x="6372225" y="21066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33" name="Line 172"/>
          <p:cNvSpPr>
            <a:spLocks noChangeShapeType="1"/>
          </p:cNvSpPr>
          <p:nvPr/>
        </p:nvSpPr>
        <p:spPr bwMode="auto">
          <a:xfrm flipV="1">
            <a:off x="6370638" y="2536825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34" name="Line 173"/>
          <p:cNvSpPr>
            <a:spLocks noChangeShapeType="1"/>
          </p:cNvSpPr>
          <p:nvPr/>
        </p:nvSpPr>
        <p:spPr bwMode="auto">
          <a:xfrm flipH="1">
            <a:off x="6075363" y="2565400"/>
            <a:ext cx="29686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35" name="Oval 174"/>
          <p:cNvSpPr>
            <a:spLocks noChangeArrowheads="1"/>
          </p:cNvSpPr>
          <p:nvPr/>
        </p:nvSpPr>
        <p:spPr bwMode="auto">
          <a:xfrm>
            <a:off x="6300788" y="26844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36" name="Line 175"/>
          <p:cNvSpPr>
            <a:spLocks noChangeShapeType="1"/>
          </p:cNvSpPr>
          <p:nvPr/>
        </p:nvSpPr>
        <p:spPr bwMode="auto">
          <a:xfrm flipV="1">
            <a:off x="6443663" y="325755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37" name="Line 176"/>
          <p:cNvSpPr>
            <a:spLocks noChangeShapeType="1"/>
          </p:cNvSpPr>
          <p:nvPr/>
        </p:nvSpPr>
        <p:spPr bwMode="auto">
          <a:xfrm flipH="1" flipV="1">
            <a:off x="6297613" y="3111500"/>
            <a:ext cx="144462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38" name="Line 177"/>
          <p:cNvSpPr>
            <a:spLocks noChangeShapeType="1"/>
          </p:cNvSpPr>
          <p:nvPr/>
        </p:nvSpPr>
        <p:spPr bwMode="auto">
          <a:xfrm flipV="1">
            <a:off x="6443663" y="3111500"/>
            <a:ext cx="2159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39" name="Line 178"/>
          <p:cNvSpPr>
            <a:spLocks noChangeShapeType="1"/>
          </p:cNvSpPr>
          <p:nvPr/>
        </p:nvSpPr>
        <p:spPr bwMode="auto">
          <a:xfrm>
            <a:off x="6515100" y="31130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40" name="Line 179"/>
          <p:cNvSpPr>
            <a:spLocks noChangeShapeType="1"/>
          </p:cNvSpPr>
          <p:nvPr/>
        </p:nvSpPr>
        <p:spPr bwMode="auto">
          <a:xfrm>
            <a:off x="6586538" y="30416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41" name="Oval 180"/>
          <p:cNvSpPr>
            <a:spLocks noChangeArrowheads="1"/>
          </p:cNvSpPr>
          <p:nvPr/>
        </p:nvSpPr>
        <p:spPr bwMode="auto">
          <a:xfrm>
            <a:off x="6372225" y="34036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42" name="Rectangle 181"/>
          <p:cNvSpPr>
            <a:spLocks noChangeArrowheads="1"/>
          </p:cNvSpPr>
          <p:nvPr/>
        </p:nvSpPr>
        <p:spPr bwMode="auto">
          <a:xfrm>
            <a:off x="6588125" y="3330575"/>
            <a:ext cx="214313" cy="1412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43" name="Line 182"/>
          <p:cNvSpPr>
            <a:spLocks noChangeShapeType="1"/>
          </p:cNvSpPr>
          <p:nvPr/>
        </p:nvSpPr>
        <p:spPr bwMode="auto">
          <a:xfrm flipV="1">
            <a:off x="6370638" y="3905250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44" name="Line 183"/>
          <p:cNvSpPr>
            <a:spLocks noChangeShapeType="1"/>
          </p:cNvSpPr>
          <p:nvPr/>
        </p:nvSpPr>
        <p:spPr bwMode="auto">
          <a:xfrm>
            <a:off x="6370638" y="3905250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45" name="Oval 184"/>
          <p:cNvSpPr>
            <a:spLocks noChangeArrowheads="1"/>
          </p:cNvSpPr>
          <p:nvPr/>
        </p:nvSpPr>
        <p:spPr bwMode="auto">
          <a:xfrm>
            <a:off x="6300788" y="40528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46" name="Line 185"/>
          <p:cNvSpPr>
            <a:spLocks noChangeShapeType="1"/>
          </p:cNvSpPr>
          <p:nvPr/>
        </p:nvSpPr>
        <p:spPr bwMode="auto">
          <a:xfrm flipH="1">
            <a:off x="5938838" y="39782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47" name="Line 186"/>
          <p:cNvSpPr>
            <a:spLocks noChangeShapeType="1"/>
          </p:cNvSpPr>
          <p:nvPr/>
        </p:nvSpPr>
        <p:spPr bwMode="auto">
          <a:xfrm>
            <a:off x="6083300" y="39052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48" name="Line 187"/>
          <p:cNvSpPr>
            <a:spLocks noChangeShapeType="1"/>
          </p:cNvSpPr>
          <p:nvPr/>
        </p:nvSpPr>
        <p:spPr bwMode="auto">
          <a:xfrm>
            <a:off x="6154738" y="39052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49" name="Line 188"/>
          <p:cNvSpPr>
            <a:spLocks noChangeShapeType="1"/>
          </p:cNvSpPr>
          <p:nvPr/>
        </p:nvSpPr>
        <p:spPr bwMode="auto">
          <a:xfrm flipH="1">
            <a:off x="7162800" y="3689350"/>
            <a:ext cx="144463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50" name="Line 189"/>
          <p:cNvSpPr>
            <a:spLocks noChangeShapeType="1"/>
          </p:cNvSpPr>
          <p:nvPr/>
        </p:nvSpPr>
        <p:spPr bwMode="auto">
          <a:xfrm flipH="1">
            <a:off x="7378700" y="3689350"/>
            <a:ext cx="144463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51" name="Oval 190"/>
          <p:cNvSpPr>
            <a:spLocks noChangeArrowheads="1"/>
          </p:cNvSpPr>
          <p:nvPr/>
        </p:nvSpPr>
        <p:spPr bwMode="auto">
          <a:xfrm>
            <a:off x="7019925" y="41227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52" name="Oval 191"/>
          <p:cNvSpPr>
            <a:spLocks noChangeArrowheads="1"/>
          </p:cNvSpPr>
          <p:nvPr/>
        </p:nvSpPr>
        <p:spPr bwMode="auto">
          <a:xfrm>
            <a:off x="7235825" y="41243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53" name="Line 192"/>
          <p:cNvSpPr>
            <a:spLocks noChangeShapeType="1"/>
          </p:cNvSpPr>
          <p:nvPr/>
        </p:nvSpPr>
        <p:spPr bwMode="auto">
          <a:xfrm flipV="1">
            <a:off x="6443663" y="46259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54" name="Line 193"/>
          <p:cNvSpPr>
            <a:spLocks noChangeShapeType="1"/>
          </p:cNvSpPr>
          <p:nvPr/>
        </p:nvSpPr>
        <p:spPr bwMode="auto">
          <a:xfrm flipH="1">
            <a:off x="6299200" y="4625975"/>
            <a:ext cx="1444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55" name="Line 194"/>
          <p:cNvSpPr>
            <a:spLocks noChangeShapeType="1"/>
          </p:cNvSpPr>
          <p:nvPr/>
        </p:nvSpPr>
        <p:spPr bwMode="auto">
          <a:xfrm flipV="1">
            <a:off x="6299200" y="44100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56" name="Oval 195"/>
          <p:cNvSpPr>
            <a:spLocks noChangeArrowheads="1"/>
          </p:cNvSpPr>
          <p:nvPr/>
        </p:nvSpPr>
        <p:spPr bwMode="auto">
          <a:xfrm>
            <a:off x="6372225" y="47720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57" name="Line 196"/>
          <p:cNvSpPr>
            <a:spLocks noChangeShapeType="1"/>
          </p:cNvSpPr>
          <p:nvPr/>
        </p:nvSpPr>
        <p:spPr bwMode="auto">
          <a:xfrm>
            <a:off x="6515100" y="45529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58" name="Line 197"/>
          <p:cNvSpPr>
            <a:spLocks noChangeShapeType="1"/>
          </p:cNvSpPr>
          <p:nvPr/>
        </p:nvSpPr>
        <p:spPr bwMode="auto">
          <a:xfrm flipH="1">
            <a:off x="6083300" y="47688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59" name="Rectangle 198"/>
          <p:cNvSpPr>
            <a:spLocks noChangeArrowheads="1"/>
          </p:cNvSpPr>
          <p:nvPr/>
        </p:nvSpPr>
        <p:spPr bwMode="auto">
          <a:xfrm>
            <a:off x="6999288" y="4502150"/>
            <a:ext cx="105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Chicana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Portón x Izq</a:t>
            </a:r>
          </a:p>
        </p:txBody>
      </p:sp>
      <p:sp>
        <p:nvSpPr>
          <p:cNvPr id="21760" name="Rectangle 199"/>
          <p:cNvSpPr>
            <a:spLocks noChangeArrowheads="1"/>
          </p:cNvSpPr>
          <p:nvPr/>
        </p:nvSpPr>
        <p:spPr bwMode="auto">
          <a:xfrm>
            <a:off x="7019925" y="1673225"/>
            <a:ext cx="13557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Portón Ladrillos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X Izq</a:t>
            </a:r>
          </a:p>
        </p:txBody>
      </p:sp>
      <p:sp>
        <p:nvSpPr>
          <p:cNvPr id="21761" name="Line 200"/>
          <p:cNvSpPr>
            <a:spLocks noChangeShapeType="1"/>
          </p:cNvSpPr>
          <p:nvPr/>
        </p:nvSpPr>
        <p:spPr bwMode="auto">
          <a:xfrm flipH="1">
            <a:off x="7235825" y="2465388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62" name="Oval 201"/>
          <p:cNvSpPr>
            <a:spLocks noChangeArrowheads="1"/>
          </p:cNvSpPr>
          <p:nvPr/>
        </p:nvSpPr>
        <p:spPr bwMode="auto">
          <a:xfrm>
            <a:off x="7092950" y="27559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63" name="Rectangle 202"/>
          <p:cNvSpPr>
            <a:spLocks noChangeArrowheads="1"/>
          </p:cNvSpPr>
          <p:nvPr/>
        </p:nvSpPr>
        <p:spPr bwMode="auto">
          <a:xfrm>
            <a:off x="7164388" y="3043238"/>
            <a:ext cx="933450" cy="500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64" name="Rectangle 203"/>
          <p:cNvSpPr>
            <a:spLocks noChangeArrowheads="1"/>
          </p:cNvSpPr>
          <p:nvPr/>
        </p:nvSpPr>
        <p:spPr bwMode="auto">
          <a:xfrm>
            <a:off x="7091363" y="3087688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Monte verde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Col. El Gato</a:t>
            </a:r>
          </a:p>
        </p:txBody>
      </p:sp>
      <p:sp>
        <p:nvSpPr>
          <p:cNvPr id="21765" name="Line 204"/>
          <p:cNvSpPr>
            <a:spLocks noChangeShapeType="1"/>
          </p:cNvSpPr>
          <p:nvPr/>
        </p:nvSpPr>
        <p:spPr bwMode="auto">
          <a:xfrm flipV="1">
            <a:off x="6370638" y="51276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66" name="Line 205"/>
          <p:cNvSpPr>
            <a:spLocks noChangeShapeType="1"/>
          </p:cNvSpPr>
          <p:nvPr/>
        </p:nvSpPr>
        <p:spPr bwMode="auto">
          <a:xfrm>
            <a:off x="6226175" y="52022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67" name="Line 206"/>
          <p:cNvSpPr>
            <a:spLocks noChangeShapeType="1"/>
          </p:cNvSpPr>
          <p:nvPr/>
        </p:nvSpPr>
        <p:spPr bwMode="auto">
          <a:xfrm>
            <a:off x="6513513" y="52022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68" name="Line 207"/>
          <p:cNvSpPr>
            <a:spLocks noChangeShapeType="1"/>
          </p:cNvSpPr>
          <p:nvPr/>
        </p:nvSpPr>
        <p:spPr bwMode="auto">
          <a:xfrm flipH="1" flipV="1">
            <a:off x="6153150" y="512921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69" name="Line 208"/>
          <p:cNvSpPr>
            <a:spLocks noChangeShapeType="1"/>
          </p:cNvSpPr>
          <p:nvPr/>
        </p:nvSpPr>
        <p:spPr bwMode="auto">
          <a:xfrm flipH="1" flipV="1">
            <a:off x="6511925" y="5418138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70" name="Line 209"/>
          <p:cNvSpPr>
            <a:spLocks noChangeShapeType="1"/>
          </p:cNvSpPr>
          <p:nvPr/>
        </p:nvSpPr>
        <p:spPr bwMode="auto">
          <a:xfrm flipV="1">
            <a:off x="6153150" y="541655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71" name="Line 210"/>
          <p:cNvSpPr>
            <a:spLocks noChangeShapeType="1"/>
          </p:cNvSpPr>
          <p:nvPr/>
        </p:nvSpPr>
        <p:spPr bwMode="auto">
          <a:xfrm flipV="1">
            <a:off x="6511925" y="512762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72" name="Oval 211"/>
          <p:cNvSpPr>
            <a:spLocks noChangeArrowheads="1"/>
          </p:cNvSpPr>
          <p:nvPr/>
        </p:nvSpPr>
        <p:spPr bwMode="auto">
          <a:xfrm>
            <a:off x="6300788" y="54197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73" name="Rectangle 212"/>
          <p:cNvSpPr>
            <a:spLocks noChangeArrowheads="1"/>
          </p:cNvSpPr>
          <p:nvPr/>
        </p:nvSpPr>
        <p:spPr bwMode="auto">
          <a:xfrm>
            <a:off x="6588125" y="5275263"/>
            <a:ext cx="214313" cy="1412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74" name="Rectangle 213"/>
          <p:cNvSpPr>
            <a:spLocks noChangeArrowheads="1"/>
          </p:cNvSpPr>
          <p:nvPr/>
        </p:nvSpPr>
        <p:spPr bwMode="auto">
          <a:xfrm>
            <a:off x="6999288" y="5214938"/>
            <a:ext cx="1239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Pte. Hernández</a:t>
            </a:r>
          </a:p>
        </p:txBody>
      </p:sp>
      <p:sp>
        <p:nvSpPr>
          <p:cNvPr id="21775" name="Rectangle 214"/>
          <p:cNvSpPr>
            <a:spLocks noChangeArrowheads="1"/>
          </p:cNvSpPr>
          <p:nvPr/>
        </p:nvSpPr>
        <p:spPr bwMode="auto">
          <a:xfrm>
            <a:off x="7021513" y="5203825"/>
            <a:ext cx="1149350" cy="284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76" name="Line 215"/>
          <p:cNvSpPr>
            <a:spLocks noChangeShapeType="1"/>
          </p:cNvSpPr>
          <p:nvPr/>
        </p:nvSpPr>
        <p:spPr bwMode="auto">
          <a:xfrm flipV="1">
            <a:off x="6083300" y="5921375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77" name="Line 216"/>
          <p:cNvSpPr>
            <a:spLocks noChangeShapeType="1"/>
          </p:cNvSpPr>
          <p:nvPr/>
        </p:nvSpPr>
        <p:spPr bwMode="auto">
          <a:xfrm>
            <a:off x="6083300" y="5921375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78" name="Line 217"/>
          <p:cNvSpPr>
            <a:spLocks noChangeShapeType="1"/>
          </p:cNvSpPr>
          <p:nvPr/>
        </p:nvSpPr>
        <p:spPr bwMode="auto">
          <a:xfrm flipV="1">
            <a:off x="6370638" y="57054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79" name="Oval 218"/>
          <p:cNvSpPr>
            <a:spLocks noChangeArrowheads="1"/>
          </p:cNvSpPr>
          <p:nvPr/>
        </p:nvSpPr>
        <p:spPr bwMode="auto">
          <a:xfrm>
            <a:off x="6013450" y="5995988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80" name="Line 219"/>
          <p:cNvSpPr>
            <a:spLocks noChangeShapeType="1"/>
          </p:cNvSpPr>
          <p:nvPr/>
        </p:nvSpPr>
        <p:spPr bwMode="auto">
          <a:xfrm>
            <a:off x="6370638" y="592137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81" name="Line 220"/>
          <p:cNvSpPr>
            <a:spLocks noChangeShapeType="1"/>
          </p:cNvSpPr>
          <p:nvPr/>
        </p:nvSpPr>
        <p:spPr bwMode="auto">
          <a:xfrm>
            <a:off x="6515100" y="5849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82" name="Line 221"/>
          <p:cNvSpPr>
            <a:spLocks noChangeShapeType="1"/>
          </p:cNvSpPr>
          <p:nvPr/>
        </p:nvSpPr>
        <p:spPr bwMode="auto">
          <a:xfrm>
            <a:off x="6586538" y="5849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83" name="Line 222"/>
          <p:cNvSpPr>
            <a:spLocks noChangeShapeType="1"/>
          </p:cNvSpPr>
          <p:nvPr/>
        </p:nvSpPr>
        <p:spPr bwMode="auto">
          <a:xfrm flipH="1">
            <a:off x="7235825" y="570547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84" name="Oval 223"/>
          <p:cNvSpPr>
            <a:spLocks noChangeArrowheads="1"/>
          </p:cNvSpPr>
          <p:nvPr/>
        </p:nvSpPr>
        <p:spPr bwMode="auto">
          <a:xfrm>
            <a:off x="7092950" y="59959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85" name="Rectangle 224"/>
          <p:cNvSpPr>
            <a:spLocks noChangeArrowheads="1"/>
          </p:cNvSpPr>
          <p:nvPr/>
        </p:nvSpPr>
        <p:spPr bwMode="auto">
          <a:xfrm>
            <a:off x="7359650" y="5583238"/>
            <a:ext cx="102711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Angosto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Deja camino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principal</a:t>
            </a:r>
          </a:p>
        </p:txBody>
      </p:sp>
      <p:sp>
        <p:nvSpPr>
          <p:cNvPr id="21786" name="Line 225"/>
          <p:cNvSpPr>
            <a:spLocks noChangeShapeType="1"/>
          </p:cNvSpPr>
          <p:nvPr/>
        </p:nvSpPr>
        <p:spPr bwMode="auto">
          <a:xfrm flipV="1">
            <a:off x="6226175" y="6426200"/>
            <a:ext cx="71438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87" name="Line 226"/>
          <p:cNvSpPr>
            <a:spLocks noChangeShapeType="1"/>
          </p:cNvSpPr>
          <p:nvPr/>
        </p:nvSpPr>
        <p:spPr bwMode="auto">
          <a:xfrm flipV="1">
            <a:off x="6299200" y="6280150"/>
            <a:ext cx="2159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88" name="Oval 227"/>
          <p:cNvSpPr>
            <a:spLocks noChangeArrowheads="1"/>
          </p:cNvSpPr>
          <p:nvPr/>
        </p:nvSpPr>
        <p:spPr bwMode="auto">
          <a:xfrm>
            <a:off x="6156325" y="65008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89" name="Line 228"/>
          <p:cNvSpPr>
            <a:spLocks noChangeShapeType="1"/>
          </p:cNvSpPr>
          <p:nvPr/>
        </p:nvSpPr>
        <p:spPr bwMode="auto">
          <a:xfrm flipH="1" flipV="1">
            <a:off x="5937250" y="6280150"/>
            <a:ext cx="360363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90" name="Line 229"/>
          <p:cNvSpPr>
            <a:spLocks noChangeShapeType="1"/>
          </p:cNvSpPr>
          <p:nvPr/>
        </p:nvSpPr>
        <p:spPr bwMode="auto">
          <a:xfrm>
            <a:off x="6011863" y="62817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91" name="Line 230"/>
          <p:cNvSpPr>
            <a:spLocks noChangeShapeType="1"/>
          </p:cNvSpPr>
          <p:nvPr/>
        </p:nvSpPr>
        <p:spPr bwMode="auto">
          <a:xfrm>
            <a:off x="6083300" y="62817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92" name="Line 258"/>
          <p:cNvSpPr>
            <a:spLocks noChangeShapeType="1"/>
          </p:cNvSpPr>
          <p:nvPr/>
        </p:nvSpPr>
        <p:spPr bwMode="auto">
          <a:xfrm>
            <a:off x="6659563" y="347345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93" name="Line 259"/>
          <p:cNvSpPr>
            <a:spLocks noChangeShapeType="1"/>
          </p:cNvSpPr>
          <p:nvPr/>
        </p:nvSpPr>
        <p:spPr bwMode="auto">
          <a:xfrm>
            <a:off x="6731000" y="347345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94" name="Line 260"/>
          <p:cNvSpPr>
            <a:spLocks noChangeShapeType="1"/>
          </p:cNvSpPr>
          <p:nvPr/>
        </p:nvSpPr>
        <p:spPr bwMode="auto">
          <a:xfrm>
            <a:off x="6659563" y="5418138"/>
            <a:ext cx="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95" name="Line 261"/>
          <p:cNvSpPr>
            <a:spLocks noChangeShapeType="1"/>
          </p:cNvSpPr>
          <p:nvPr/>
        </p:nvSpPr>
        <p:spPr bwMode="auto">
          <a:xfrm>
            <a:off x="6731000" y="5418138"/>
            <a:ext cx="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796" name="Rectangle 121"/>
          <p:cNvSpPr>
            <a:spLocks noChangeArrowheads="1"/>
          </p:cNvSpPr>
          <p:nvPr/>
        </p:nvSpPr>
        <p:spPr bwMode="auto">
          <a:xfrm>
            <a:off x="3935413" y="333375"/>
            <a:ext cx="4206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17</a:t>
            </a:r>
          </a:p>
        </p:txBody>
      </p:sp>
      <p:sp>
        <p:nvSpPr>
          <p:cNvPr id="21797" name="Rectangle 121"/>
          <p:cNvSpPr>
            <a:spLocks noChangeArrowheads="1"/>
          </p:cNvSpPr>
          <p:nvPr/>
        </p:nvSpPr>
        <p:spPr bwMode="auto">
          <a:xfrm>
            <a:off x="8401050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18</a:t>
            </a:r>
          </a:p>
        </p:txBody>
      </p:sp>
      <p:sp>
        <p:nvSpPr>
          <p:cNvPr id="21798" name="Oval 171"/>
          <p:cNvSpPr>
            <a:spLocks noChangeArrowheads="1"/>
          </p:cNvSpPr>
          <p:nvPr/>
        </p:nvSpPr>
        <p:spPr bwMode="auto">
          <a:xfrm>
            <a:off x="1835150" y="20605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799" name="Oval 171"/>
          <p:cNvSpPr>
            <a:spLocks noChangeArrowheads="1"/>
          </p:cNvSpPr>
          <p:nvPr/>
        </p:nvSpPr>
        <p:spPr bwMode="auto">
          <a:xfrm>
            <a:off x="1979613" y="26368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800" name="Line 302"/>
          <p:cNvSpPr>
            <a:spLocks noChangeShapeType="1"/>
          </p:cNvSpPr>
          <p:nvPr/>
        </p:nvSpPr>
        <p:spPr bwMode="auto">
          <a:xfrm flipV="1">
            <a:off x="1835150" y="23495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801" name="Line 303"/>
          <p:cNvSpPr>
            <a:spLocks noChangeShapeType="1"/>
          </p:cNvSpPr>
          <p:nvPr/>
        </p:nvSpPr>
        <p:spPr bwMode="auto">
          <a:xfrm>
            <a:off x="1835150" y="24939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802" name="Oval 171"/>
          <p:cNvSpPr>
            <a:spLocks noChangeArrowheads="1"/>
          </p:cNvSpPr>
          <p:nvPr/>
        </p:nvSpPr>
        <p:spPr bwMode="auto">
          <a:xfrm>
            <a:off x="1763713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803" name="Oval 171"/>
          <p:cNvSpPr>
            <a:spLocks noChangeArrowheads="1"/>
          </p:cNvSpPr>
          <p:nvPr/>
        </p:nvSpPr>
        <p:spPr bwMode="auto">
          <a:xfrm>
            <a:off x="1766888" y="40814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804" name="Oval 171"/>
          <p:cNvSpPr>
            <a:spLocks noChangeArrowheads="1"/>
          </p:cNvSpPr>
          <p:nvPr/>
        </p:nvSpPr>
        <p:spPr bwMode="auto">
          <a:xfrm>
            <a:off x="1763713" y="47244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805" name="Oval 171"/>
          <p:cNvSpPr>
            <a:spLocks noChangeArrowheads="1"/>
          </p:cNvSpPr>
          <p:nvPr/>
        </p:nvSpPr>
        <p:spPr bwMode="auto">
          <a:xfrm>
            <a:off x="1692275" y="53736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806" name="Line 308"/>
          <p:cNvSpPr>
            <a:spLocks noChangeShapeType="1"/>
          </p:cNvSpPr>
          <p:nvPr/>
        </p:nvSpPr>
        <p:spPr bwMode="auto">
          <a:xfrm flipV="1">
            <a:off x="1763713" y="501332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807" name="Line 309"/>
          <p:cNvSpPr>
            <a:spLocks noChangeShapeType="1"/>
          </p:cNvSpPr>
          <p:nvPr/>
        </p:nvSpPr>
        <p:spPr bwMode="auto">
          <a:xfrm flipV="1">
            <a:off x="1835150" y="5878513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808" name="Line 310"/>
          <p:cNvSpPr>
            <a:spLocks noChangeShapeType="1"/>
          </p:cNvSpPr>
          <p:nvPr/>
        </p:nvSpPr>
        <p:spPr bwMode="auto">
          <a:xfrm>
            <a:off x="1835150" y="5878513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809" name="Oval 171"/>
          <p:cNvSpPr>
            <a:spLocks noChangeArrowheads="1"/>
          </p:cNvSpPr>
          <p:nvPr/>
        </p:nvSpPr>
        <p:spPr bwMode="auto">
          <a:xfrm>
            <a:off x="1763713" y="59547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1810" name="Line 312"/>
          <p:cNvSpPr>
            <a:spLocks noChangeShapeType="1"/>
          </p:cNvSpPr>
          <p:nvPr/>
        </p:nvSpPr>
        <p:spPr bwMode="auto">
          <a:xfrm flipV="1">
            <a:off x="1835150" y="56610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811" name="Line 257"/>
          <p:cNvSpPr>
            <a:spLocks noChangeShapeType="1"/>
          </p:cNvSpPr>
          <p:nvPr/>
        </p:nvSpPr>
        <p:spPr bwMode="auto">
          <a:xfrm flipV="1">
            <a:off x="1835150" y="6229350"/>
            <a:ext cx="3175" cy="368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812" name="Oval 171"/>
          <p:cNvSpPr>
            <a:spLocks noChangeArrowheads="1"/>
          </p:cNvSpPr>
          <p:nvPr/>
        </p:nvSpPr>
        <p:spPr bwMode="auto">
          <a:xfrm>
            <a:off x="1763713" y="64579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9"/>
          <p:cNvSpPr>
            <a:spLocks noChangeArrowheads="1"/>
          </p:cNvSpPr>
          <p:nvPr/>
        </p:nvSpPr>
        <p:spPr bwMode="auto">
          <a:xfrm>
            <a:off x="166688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555" name="Line 60"/>
          <p:cNvSpPr>
            <a:spLocks noChangeShapeType="1"/>
          </p:cNvSpPr>
          <p:nvPr/>
        </p:nvSpPr>
        <p:spPr bwMode="auto">
          <a:xfrm>
            <a:off x="233997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56" name="Line 61"/>
          <p:cNvSpPr>
            <a:spLocks noChangeShapeType="1"/>
          </p:cNvSpPr>
          <p:nvPr/>
        </p:nvSpPr>
        <p:spPr bwMode="auto">
          <a:xfrm>
            <a:off x="1651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57" name="Line 62"/>
          <p:cNvSpPr>
            <a:spLocks noChangeShapeType="1"/>
          </p:cNvSpPr>
          <p:nvPr/>
        </p:nvSpPr>
        <p:spPr bwMode="auto">
          <a:xfrm>
            <a:off x="3765550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58" name="Line 63"/>
          <p:cNvSpPr>
            <a:spLocks noChangeShapeType="1"/>
          </p:cNvSpPr>
          <p:nvPr/>
        </p:nvSpPr>
        <p:spPr bwMode="auto">
          <a:xfrm flipH="1">
            <a:off x="1243013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59" name="Line 64"/>
          <p:cNvSpPr>
            <a:spLocks noChangeShapeType="1"/>
          </p:cNvSpPr>
          <p:nvPr/>
        </p:nvSpPr>
        <p:spPr bwMode="auto">
          <a:xfrm>
            <a:off x="1651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60" name="Line 65"/>
          <p:cNvSpPr>
            <a:spLocks noChangeShapeType="1"/>
          </p:cNvSpPr>
          <p:nvPr/>
        </p:nvSpPr>
        <p:spPr bwMode="auto">
          <a:xfrm>
            <a:off x="669925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61" name="Line 66"/>
          <p:cNvSpPr>
            <a:spLocks noChangeShapeType="1"/>
          </p:cNvSpPr>
          <p:nvPr/>
        </p:nvSpPr>
        <p:spPr bwMode="auto">
          <a:xfrm>
            <a:off x="165100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62" name="Line 67"/>
          <p:cNvSpPr>
            <a:spLocks noChangeShapeType="1"/>
          </p:cNvSpPr>
          <p:nvPr/>
        </p:nvSpPr>
        <p:spPr bwMode="auto">
          <a:xfrm>
            <a:off x="165100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63" name="Line 68"/>
          <p:cNvSpPr>
            <a:spLocks noChangeShapeType="1"/>
          </p:cNvSpPr>
          <p:nvPr/>
        </p:nvSpPr>
        <p:spPr bwMode="auto">
          <a:xfrm>
            <a:off x="16510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64" name="Line 69"/>
          <p:cNvSpPr>
            <a:spLocks noChangeShapeType="1"/>
          </p:cNvSpPr>
          <p:nvPr/>
        </p:nvSpPr>
        <p:spPr bwMode="auto">
          <a:xfrm>
            <a:off x="165100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65" name="Line 70"/>
          <p:cNvSpPr>
            <a:spLocks noChangeShapeType="1"/>
          </p:cNvSpPr>
          <p:nvPr/>
        </p:nvSpPr>
        <p:spPr bwMode="auto">
          <a:xfrm>
            <a:off x="165100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66" name="Rectangle 71"/>
          <p:cNvSpPr>
            <a:spLocks noChangeArrowheads="1"/>
          </p:cNvSpPr>
          <p:nvPr/>
        </p:nvSpPr>
        <p:spPr bwMode="auto">
          <a:xfrm>
            <a:off x="3095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3567" name="Rectangle 72"/>
          <p:cNvSpPr>
            <a:spLocks noChangeArrowheads="1"/>
          </p:cNvSpPr>
          <p:nvPr/>
        </p:nvSpPr>
        <p:spPr bwMode="auto">
          <a:xfrm>
            <a:off x="165100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3568" name="Rectangle 73"/>
          <p:cNvSpPr>
            <a:spLocks noChangeArrowheads="1"/>
          </p:cNvSpPr>
          <p:nvPr/>
        </p:nvSpPr>
        <p:spPr bwMode="auto">
          <a:xfrm>
            <a:off x="669925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3569" name="Rectangle 74"/>
          <p:cNvSpPr>
            <a:spLocks noChangeArrowheads="1"/>
          </p:cNvSpPr>
          <p:nvPr/>
        </p:nvSpPr>
        <p:spPr bwMode="auto">
          <a:xfrm>
            <a:off x="2554288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3570" name="Rectangle 75"/>
          <p:cNvSpPr>
            <a:spLocks noChangeArrowheads="1"/>
          </p:cNvSpPr>
          <p:nvPr/>
        </p:nvSpPr>
        <p:spPr bwMode="auto">
          <a:xfrm>
            <a:off x="37465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3571" name="AutoShape 76"/>
          <p:cNvSpPr>
            <a:spLocks noChangeArrowheads="1"/>
          </p:cNvSpPr>
          <p:nvPr/>
        </p:nvSpPr>
        <p:spPr bwMode="auto">
          <a:xfrm>
            <a:off x="1028700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572" name="AutoShape 77"/>
          <p:cNvSpPr>
            <a:spLocks noChangeArrowheads="1"/>
          </p:cNvSpPr>
          <p:nvPr/>
        </p:nvSpPr>
        <p:spPr bwMode="auto">
          <a:xfrm>
            <a:off x="1028700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573" name="AutoShape 78"/>
          <p:cNvSpPr>
            <a:spLocks noChangeArrowheads="1"/>
          </p:cNvSpPr>
          <p:nvPr/>
        </p:nvSpPr>
        <p:spPr bwMode="auto">
          <a:xfrm>
            <a:off x="1028700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574" name="AutoShape 79"/>
          <p:cNvSpPr>
            <a:spLocks noChangeArrowheads="1"/>
          </p:cNvSpPr>
          <p:nvPr/>
        </p:nvSpPr>
        <p:spPr bwMode="auto">
          <a:xfrm>
            <a:off x="1028700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575" name="Rectangle 82"/>
          <p:cNvSpPr>
            <a:spLocks noChangeArrowheads="1"/>
          </p:cNvSpPr>
          <p:nvPr/>
        </p:nvSpPr>
        <p:spPr bwMode="auto">
          <a:xfrm>
            <a:off x="1008063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3576" name="Rectangle 83"/>
          <p:cNvSpPr>
            <a:spLocks noChangeArrowheads="1"/>
          </p:cNvSpPr>
          <p:nvPr/>
        </p:nvSpPr>
        <p:spPr bwMode="auto">
          <a:xfrm>
            <a:off x="1016000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3577" name="Rectangle 84"/>
          <p:cNvSpPr>
            <a:spLocks noChangeArrowheads="1"/>
          </p:cNvSpPr>
          <p:nvPr/>
        </p:nvSpPr>
        <p:spPr bwMode="auto">
          <a:xfrm>
            <a:off x="1016000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23578" name="Rectangle 85"/>
          <p:cNvSpPr>
            <a:spLocks noChangeArrowheads="1"/>
          </p:cNvSpPr>
          <p:nvPr/>
        </p:nvSpPr>
        <p:spPr bwMode="auto">
          <a:xfrm>
            <a:off x="1016000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3579" name="Line 88"/>
          <p:cNvSpPr>
            <a:spLocks noChangeShapeType="1"/>
          </p:cNvSpPr>
          <p:nvPr/>
        </p:nvSpPr>
        <p:spPr bwMode="auto">
          <a:xfrm>
            <a:off x="1651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80" name="Line 93"/>
          <p:cNvSpPr>
            <a:spLocks noChangeShapeType="1"/>
          </p:cNvSpPr>
          <p:nvPr/>
        </p:nvSpPr>
        <p:spPr bwMode="auto">
          <a:xfrm>
            <a:off x="1651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81" name="Rectangle 94"/>
          <p:cNvSpPr>
            <a:spLocks noChangeArrowheads="1"/>
          </p:cNvSpPr>
          <p:nvPr/>
        </p:nvSpPr>
        <p:spPr bwMode="auto">
          <a:xfrm>
            <a:off x="1390650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3582" name="Freeform 95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83" name="Line 96"/>
          <p:cNvSpPr>
            <a:spLocks noChangeShapeType="1"/>
          </p:cNvSpPr>
          <p:nvPr/>
        </p:nvSpPr>
        <p:spPr bwMode="auto">
          <a:xfrm flipH="1">
            <a:off x="2400300" y="1241425"/>
            <a:ext cx="11113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84" name="Freeform 97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85" name="Freeform 98"/>
          <p:cNvSpPr>
            <a:spLocks/>
          </p:cNvSpPr>
          <p:nvPr/>
        </p:nvSpPr>
        <p:spPr bwMode="auto">
          <a:xfrm>
            <a:off x="12461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86" name="Freeform 99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87" name="Rectangle 100"/>
          <p:cNvSpPr>
            <a:spLocks noChangeArrowheads="1"/>
          </p:cNvSpPr>
          <p:nvPr/>
        </p:nvSpPr>
        <p:spPr bwMode="auto">
          <a:xfrm>
            <a:off x="1173163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3588" name="Rectangle 101"/>
          <p:cNvSpPr>
            <a:spLocks noChangeArrowheads="1"/>
          </p:cNvSpPr>
          <p:nvPr/>
        </p:nvSpPr>
        <p:spPr bwMode="auto">
          <a:xfrm>
            <a:off x="1730375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3589" name="Rectangle 102"/>
          <p:cNvSpPr>
            <a:spLocks noChangeArrowheads="1"/>
          </p:cNvSpPr>
          <p:nvPr/>
        </p:nvSpPr>
        <p:spPr bwMode="auto">
          <a:xfrm>
            <a:off x="2314575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3590" name="Rectangle 103"/>
          <p:cNvSpPr>
            <a:spLocks noChangeArrowheads="1"/>
          </p:cNvSpPr>
          <p:nvPr/>
        </p:nvSpPr>
        <p:spPr bwMode="auto">
          <a:xfrm>
            <a:off x="2973388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3591" name="Freeform 104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92" name="Freeform 105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93" name="Freeform 106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94" name="AutoShape 107"/>
          <p:cNvSpPr>
            <a:spLocks noChangeArrowheads="1"/>
          </p:cNvSpPr>
          <p:nvPr/>
        </p:nvSpPr>
        <p:spPr bwMode="auto">
          <a:xfrm>
            <a:off x="165100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595" name="Freeform 108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96" name="Freeform 109"/>
          <p:cNvSpPr>
            <a:spLocks/>
          </p:cNvSpPr>
          <p:nvPr/>
        </p:nvSpPr>
        <p:spPr bwMode="auto">
          <a:xfrm>
            <a:off x="1651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97" name="Rectangle 110"/>
          <p:cNvSpPr>
            <a:spLocks noChangeArrowheads="1"/>
          </p:cNvSpPr>
          <p:nvPr/>
        </p:nvSpPr>
        <p:spPr bwMode="auto">
          <a:xfrm>
            <a:off x="3729038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3598" name="Freeform 111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599" name="Rectangle 112"/>
          <p:cNvSpPr>
            <a:spLocks noChangeArrowheads="1"/>
          </p:cNvSpPr>
          <p:nvPr/>
        </p:nvSpPr>
        <p:spPr bwMode="auto">
          <a:xfrm>
            <a:off x="3740150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3600" name="Rectangle 113"/>
          <p:cNvSpPr>
            <a:spLocks noChangeArrowheads="1"/>
          </p:cNvSpPr>
          <p:nvPr/>
        </p:nvSpPr>
        <p:spPr bwMode="auto">
          <a:xfrm>
            <a:off x="165100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3601" name="Rectangle 117"/>
          <p:cNvSpPr>
            <a:spLocks noChangeArrowheads="1"/>
          </p:cNvSpPr>
          <p:nvPr/>
        </p:nvSpPr>
        <p:spPr bwMode="auto">
          <a:xfrm>
            <a:off x="200025" y="415925"/>
            <a:ext cx="15001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12   SALTO CHICO</a:t>
            </a:r>
          </a:p>
        </p:txBody>
      </p:sp>
      <p:sp>
        <p:nvSpPr>
          <p:cNvPr id="23602" name="Rectangle 118"/>
          <p:cNvSpPr>
            <a:spLocks noChangeArrowheads="1"/>
          </p:cNvSpPr>
          <p:nvPr/>
        </p:nvSpPr>
        <p:spPr bwMode="auto">
          <a:xfrm>
            <a:off x="196850" y="138113"/>
            <a:ext cx="13938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11    REDES NET</a:t>
            </a:r>
          </a:p>
        </p:txBody>
      </p:sp>
      <p:sp>
        <p:nvSpPr>
          <p:cNvPr id="23603" name="Rectangle 119"/>
          <p:cNvSpPr>
            <a:spLocks noChangeArrowheads="1"/>
          </p:cNvSpPr>
          <p:nvPr/>
        </p:nvSpPr>
        <p:spPr bwMode="auto">
          <a:xfrm>
            <a:off x="1763713" y="549275"/>
            <a:ext cx="13763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REDES NET 2</a:t>
            </a:r>
          </a:p>
        </p:txBody>
      </p:sp>
      <p:sp>
        <p:nvSpPr>
          <p:cNvPr id="23604" name="Rectangle 120"/>
          <p:cNvSpPr>
            <a:spLocks noChangeArrowheads="1"/>
          </p:cNvSpPr>
          <p:nvPr/>
        </p:nvSpPr>
        <p:spPr bwMode="auto">
          <a:xfrm>
            <a:off x="546100" y="836613"/>
            <a:ext cx="2809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</a:t>
            </a:r>
          </a:p>
        </p:txBody>
      </p:sp>
      <p:sp>
        <p:nvSpPr>
          <p:cNvPr id="23605" name="Rectangle 124"/>
          <p:cNvSpPr>
            <a:spLocks noChangeArrowheads="1"/>
          </p:cNvSpPr>
          <p:nvPr/>
        </p:nvSpPr>
        <p:spPr bwMode="auto">
          <a:xfrm>
            <a:off x="3684588" y="827088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3606" name="Rectangle 129"/>
          <p:cNvSpPr>
            <a:spLocks noChangeArrowheads="1"/>
          </p:cNvSpPr>
          <p:nvPr/>
        </p:nvSpPr>
        <p:spPr bwMode="auto">
          <a:xfrm>
            <a:off x="3063875" y="900113"/>
            <a:ext cx="70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00:20</a:t>
            </a:r>
          </a:p>
        </p:txBody>
      </p:sp>
      <p:sp>
        <p:nvSpPr>
          <p:cNvPr id="23607" name="Rectangle 138"/>
          <p:cNvSpPr>
            <a:spLocks noChangeArrowheads="1"/>
          </p:cNvSpPr>
          <p:nvPr/>
        </p:nvSpPr>
        <p:spPr bwMode="auto">
          <a:xfrm>
            <a:off x="106363" y="1773238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11,5</a:t>
            </a:r>
          </a:p>
        </p:txBody>
      </p:sp>
      <p:sp>
        <p:nvSpPr>
          <p:cNvPr id="23608" name="Rectangle 139"/>
          <p:cNvSpPr>
            <a:spLocks noChangeArrowheads="1"/>
          </p:cNvSpPr>
          <p:nvPr/>
        </p:nvSpPr>
        <p:spPr bwMode="auto">
          <a:xfrm>
            <a:off x="106363" y="24209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11,7</a:t>
            </a:r>
          </a:p>
        </p:txBody>
      </p:sp>
      <p:sp>
        <p:nvSpPr>
          <p:cNvPr id="23609" name="Rectangle 140"/>
          <p:cNvSpPr>
            <a:spLocks noChangeArrowheads="1"/>
          </p:cNvSpPr>
          <p:nvPr/>
        </p:nvSpPr>
        <p:spPr bwMode="auto">
          <a:xfrm>
            <a:off x="106363" y="30686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12,8</a:t>
            </a:r>
          </a:p>
        </p:txBody>
      </p:sp>
      <p:sp>
        <p:nvSpPr>
          <p:cNvPr id="23610" name="Rectangle 141"/>
          <p:cNvSpPr>
            <a:spLocks noChangeArrowheads="1"/>
          </p:cNvSpPr>
          <p:nvPr/>
        </p:nvSpPr>
        <p:spPr bwMode="auto">
          <a:xfrm>
            <a:off x="106363" y="3789363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23611" name="Rectangle 150"/>
          <p:cNvSpPr>
            <a:spLocks noChangeArrowheads="1"/>
          </p:cNvSpPr>
          <p:nvPr/>
        </p:nvSpPr>
        <p:spPr bwMode="auto">
          <a:xfrm>
            <a:off x="682625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1,6</a:t>
            </a:r>
          </a:p>
        </p:txBody>
      </p:sp>
      <p:sp>
        <p:nvSpPr>
          <p:cNvPr id="23612" name="Rectangle 151"/>
          <p:cNvSpPr>
            <a:spLocks noChangeArrowheads="1"/>
          </p:cNvSpPr>
          <p:nvPr/>
        </p:nvSpPr>
        <p:spPr bwMode="auto">
          <a:xfrm>
            <a:off x="682625" y="24114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23613" name="Rectangle 152"/>
          <p:cNvSpPr>
            <a:spLocks noChangeArrowheads="1"/>
          </p:cNvSpPr>
          <p:nvPr/>
        </p:nvSpPr>
        <p:spPr bwMode="auto">
          <a:xfrm>
            <a:off x="711200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23614" name="Rectangle 153"/>
          <p:cNvSpPr>
            <a:spLocks noChangeArrowheads="1"/>
          </p:cNvSpPr>
          <p:nvPr/>
        </p:nvSpPr>
        <p:spPr bwMode="auto">
          <a:xfrm>
            <a:off x="682625" y="3789363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2,6</a:t>
            </a:r>
          </a:p>
        </p:txBody>
      </p:sp>
      <p:sp>
        <p:nvSpPr>
          <p:cNvPr id="23615" name="Rectangle 154"/>
          <p:cNvSpPr>
            <a:spLocks noChangeArrowheads="1"/>
          </p:cNvSpPr>
          <p:nvPr/>
        </p:nvSpPr>
        <p:spPr bwMode="auto">
          <a:xfrm>
            <a:off x="1187450" y="9017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11,5</a:t>
            </a:r>
          </a:p>
        </p:txBody>
      </p:sp>
      <p:sp>
        <p:nvSpPr>
          <p:cNvPr id="23616" name="Rectangle 155"/>
          <p:cNvSpPr>
            <a:spLocks noChangeArrowheads="1"/>
          </p:cNvSpPr>
          <p:nvPr/>
        </p:nvSpPr>
        <p:spPr bwMode="auto">
          <a:xfrm>
            <a:off x="1746250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23617" name="Rectangle 156"/>
          <p:cNvSpPr>
            <a:spLocks noChangeArrowheads="1"/>
          </p:cNvSpPr>
          <p:nvPr/>
        </p:nvSpPr>
        <p:spPr bwMode="auto">
          <a:xfrm>
            <a:off x="2411413" y="9017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23618" name="Rectangle 165"/>
          <p:cNvSpPr>
            <a:spLocks noChangeArrowheads="1"/>
          </p:cNvSpPr>
          <p:nvPr/>
        </p:nvSpPr>
        <p:spPr bwMode="auto">
          <a:xfrm>
            <a:off x="3851275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23619" name="Rectangle 166"/>
          <p:cNvSpPr>
            <a:spLocks noChangeArrowheads="1"/>
          </p:cNvSpPr>
          <p:nvPr/>
        </p:nvSpPr>
        <p:spPr bwMode="auto">
          <a:xfrm>
            <a:off x="3851275" y="242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3,7</a:t>
            </a:r>
          </a:p>
        </p:txBody>
      </p:sp>
      <p:sp>
        <p:nvSpPr>
          <p:cNvPr id="23620" name="Rectangle 167"/>
          <p:cNvSpPr>
            <a:spLocks noChangeArrowheads="1"/>
          </p:cNvSpPr>
          <p:nvPr/>
        </p:nvSpPr>
        <p:spPr bwMode="auto">
          <a:xfrm>
            <a:off x="3883025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2,6</a:t>
            </a:r>
          </a:p>
        </p:txBody>
      </p:sp>
      <p:sp>
        <p:nvSpPr>
          <p:cNvPr id="23621" name="Rectangle 168"/>
          <p:cNvSpPr>
            <a:spLocks noChangeArrowheads="1"/>
          </p:cNvSpPr>
          <p:nvPr/>
        </p:nvSpPr>
        <p:spPr bwMode="auto">
          <a:xfrm>
            <a:off x="3883025" y="37893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3622" name="Line 169"/>
          <p:cNvSpPr>
            <a:spLocks noChangeShapeType="1"/>
          </p:cNvSpPr>
          <p:nvPr/>
        </p:nvSpPr>
        <p:spPr bwMode="auto">
          <a:xfrm>
            <a:off x="2339975" y="1196975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23" name="Line 231"/>
          <p:cNvSpPr>
            <a:spLocks noChangeShapeType="1"/>
          </p:cNvSpPr>
          <p:nvPr/>
        </p:nvSpPr>
        <p:spPr bwMode="auto">
          <a:xfrm flipV="1">
            <a:off x="1763713" y="1844675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24" name="Line 232"/>
          <p:cNvSpPr>
            <a:spLocks noChangeShapeType="1"/>
          </p:cNvSpPr>
          <p:nvPr/>
        </p:nvSpPr>
        <p:spPr bwMode="auto">
          <a:xfrm flipH="1">
            <a:off x="1474788" y="184467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25" name="Oval 233"/>
          <p:cNvSpPr>
            <a:spLocks noChangeArrowheads="1"/>
          </p:cNvSpPr>
          <p:nvPr/>
        </p:nvSpPr>
        <p:spPr bwMode="auto">
          <a:xfrm>
            <a:off x="1684338" y="2054225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626" name="Rectangle 234"/>
          <p:cNvSpPr>
            <a:spLocks noChangeArrowheads="1"/>
          </p:cNvSpPr>
          <p:nvPr/>
        </p:nvSpPr>
        <p:spPr bwMode="auto">
          <a:xfrm>
            <a:off x="2463800" y="1720850"/>
            <a:ext cx="88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Fin de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En Izq.</a:t>
            </a:r>
          </a:p>
        </p:txBody>
      </p:sp>
      <p:sp>
        <p:nvSpPr>
          <p:cNvPr id="23627" name="Line 235"/>
          <p:cNvSpPr>
            <a:spLocks noChangeShapeType="1"/>
          </p:cNvSpPr>
          <p:nvPr/>
        </p:nvSpPr>
        <p:spPr bwMode="auto">
          <a:xfrm flipV="1">
            <a:off x="1763713" y="256381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28" name="Line 236"/>
          <p:cNvSpPr>
            <a:spLocks noChangeShapeType="1"/>
          </p:cNvSpPr>
          <p:nvPr/>
        </p:nvSpPr>
        <p:spPr bwMode="auto">
          <a:xfrm flipH="1">
            <a:off x="1403350" y="2565400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29" name="Line 237"/>
          <p:cNvSpPr>
            <a:spLocks noChangeShapeType="1"/>
          </p:cNvSpPr>
          <p:nvPr/>
        </p:nvSpPr>
        <p:spPr bwMode="auto">
          <a:xfrm>
            <a:off x="1763713" y="25654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30" name="Line 238"/>
          <p:cNvSpPr>
            <a:spLocks noChangeShapeType="1"/>
          </p:cNvSpPr>
          <p:nvPr/>
        </p:nvSpPr>
        <p:spPr bwMode="auto">
          <a:xfrm>
            <a:off x="1906588" y="24923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31" name="Line 239"/>
          <p:cNvSpPr>
            <a:spLocks noChangeShapeType="1"/>
          </p:cNvSpPr>
          <p:nvPr/>
        </p:nvSpPr>
        <p:spPr bwMode="auto">
          <a:xfrm>
            <a:off x="1979613" y="24923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32" name="Oval 240"/>
          <p:cNvSpPr>
            <a:spLocks noChangeArrowheads="1"/>
          </p:cNvSpPr>
          <p:nvPr/>
        </p:nvSpPr>
        <p:spPr bwMode="auto">
          <a:xfrm>
            <a:off x="1684338" y="2703513"/>
            <a:ext cx="157162" cy="155575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633" name="Rectangle 241"/>
          <p:cNvSpPr>
            <a:spLocks noChangeArrowheads="1"/>
          </p:cNvSpPr>
          <p:nvPr/>
        </p:nvSpPr>
        <p:spPr bwMode="auto">
          <a:xfrm>
            <a:off x="2535238" y="2439988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Stop</a:t>
            </a:r>
          </a:p>
        </p:txBody>
      </p:sp>
      <p:sp>
        <p:nvSpPr>
          <p:cNvPr id="23634" name="Line 242"/>
          <p:cNvSpPr>
            <a:spLocks noChangeShapeType="1"/>
          </p:cNvSpPr>
          <p:nvPr/>
        </p:nvSpPr>
        <p:spPr bwMode="auto">
          <a:xfrm flipV="1">
            <a:off x="1763713" y="306705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35" name="Oval 243"/>
          <p:cNvSpPr>
            <a:spLocks noChangeArrowheads="1"/>
          </p:cNvSpPr>
          <p:nvPr/>
        </p:nvSpPr>
        <p:spPr bwMode="auto">
          <a:xfrm>
            <a:off x="1692275" y="33575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636" name="Line 244"/>
          <p:cNvSpPr>
            <a:spLocks noChangeShapeType="1"/>
          </p:cNvSpPr>
          <p:nvPr/>
        </p:nvSpPr>
        <p:spPr bwMode="auto">
          <a:xfrm>
            <a:off x="1763713" y="3284538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37" name="Line 245"/>
          <p:cNvSpPr>
            <a:spLocks noChangeShapeType="1"/>
          </p:cNvSpPr>
          <p:nvPr/>
        </p:nvSpPr>
        <p:spPr bwMode="auto">
          <a:xfrm>
            <a:off x="1906588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38" name="Line 246"/>
          <p:cNvSpPr>
            <a:spLocks noChangeShapeType="1"/>
          </p:cNvSpPr>
          <p:nvPr/>
        </p:nvSpPr>
        <p:spPr bwMode="auto">
          <a:xfrm>
            <a:off x="1979613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23639" name="Picture 24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068638"/>
            <a:ext cx="293687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40" name="Rectangle 248"/>
          <p:cNvSpPr>
            <a:spLocks noChangeArrowheads="1"/>
          </p:cNvSpPr>
          <p:nvPr/>
        </p:nvSpPr>
        <p:spPr bwMode="auto">
          <a:xfrm>
            <a:off x="2843213" y="3068638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Escuela</a:t>
            </a:r>
          </a:p>
        </p:txBody>
      </p:sp>
      <p:sp>
        <p:nvSpPr>
          <p:cNvPr id="23641" name="Line 249"/>
          <p:cNvSpPr>
            <a:spLocks noChangeShapeType="1"/>
          </p:cNvSpPr>
          <p:nvPr/>
        </p:nvSpPr>
        <p:spPr bwMode="auto">
          <a:xfrm flipV="1">
            <a:off x="1763713" y="39338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42" name="Line 250"/>
          <p:cNvSpPr>
            <a:spLocks noChangeShapeType="1"/>
          </p:cNvSpPr>
          <p:nvPr/>
        </p:nvSpPr>
        <p:spPr bwMode="auto">
          <a:xfrm>
            <a:off x="1763713" y="3933825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43" name="Line 251"/>
          <p:cNvSpPr>
            <a:spLocks noChangeShapeType="1"/>
          </p:cNvSpPr>
          <p:nvPr/>
        </p:nvSpPr>
        <p:spPr bwMode="auto">
          <a:xfrm flipV="1">
            <a:off x="1763713" y="3644900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44" name="Line 252"/>
          <p:cNvSpPr>
            <a:spLocks noChangeShapeType="1"/>
          </p:cNvSpPr>
          <p:nvPr/>
        </p:nvSpPr>
        <p:spPr bwMode="auto">
          <a:xfrm flipH="1">
            <a:off x="1690688" y="371633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45" name="Line 253"/>
          <p:cNvSpPr>
            <a:spLocks noChangeShapeType="1"/>
          </p:cNvSpPr>
          <p:nvPr/>
        </p:nvSpPr>
        <p:spPr bwMode="auto">
          <a:xfrm flipH="1">
            <a:off x="1690688" y="37893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46" name="Oval 254"/>
          <p:cNvSpPr>
            <a:spLocks noChangeArrowheads="1"/>
          </p:cNvSpPr>
          <p:nvPr/>
        </p:nvSpPr>
        <p:spPr bwMode="auto">
          <a:xfrm>
            <a:off x="1692275" y="4079875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647" name="Rectangle 255"/>
          <p:cNvSpPr>
            <a:spLocks noChangeArrowheads="1"/>
          </p:cNvSpPr>
          <p:nvPr/>
        </p:nvSpPr>
        <p:spPr bwMode="auto">
          <a:xfrm>
            <a:off x="2786063" y="3573463"/>
            <a:ext cx="92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El Salto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Los Pellines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Fin CH</a:t>
            </a:r>
          </a:p>
        </p:txBody>
      </p:sp>
      <p:sp>
        <p:nvSpPr>
          <p:cNvPr id="23648" name="Line 256"/>
          <p:cNvSpPr>
            <a:spLocks noChangeShapeType="1"/>
          </p:cNvSpPr>
          <p:nvPr/>
        </p:nvSpPr>
        <p:spPr bwMode="auto">
          <a:xfrm>
            <a:off x="2482850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49" name="Line 257"/>
          <p:cNvSpPr>
            <a:spLocks noChangeShapeType="1"/>
          </p:cNvSpPr>
          <p:nvPr/>
        </p:nvSpPr>
        <p:spPr bwMode="auto">
          <a:xfrm flipV="1">
            <a:off x="2627313" y="4003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0" name="Freeform 104"/>
          <p:cNvSpPr>
            <a:spLocks/>
          </p:cNvSpPr>
          <p:nvPr/>
        </p:nvSpPr>
        <p:spPr bwMode="auto">
          <a:xfrm>
            <a:off x="4572000" y="0"/>
            <a:ext cx="1588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1" name="Rectangle 2"/>
          <p:cNvSpPr>
            <a:spLocks noChangeArrowheads="1"/>
          </p:cNvSpPr>
          <p:nvPr/>
        </p:nvSpPr>
        <p:spPr bwMode="auto">
          <a:xfrm>
            <a:off x="4767263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52" name="Line 3"/>
          <p:cNvSpPr>
            <a:spLocks noChangeShapeType="1"/>
          </p:cNvSpPr>
          <p:nvPr/>
        </p:nvSpPr>
        <p:spPr bwMode="auto">
          <a:xfrm>
            <a:off x="700087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3" name="Line 4"/>
          <p:cNvSpPr>
            <a:spLocks noChangeShapeType="1"/>
          </p:cNvSpPr>
          <p:nvPr/>
        </p:nvSpPr>
        <p:spPr bwMode="auto">
          <a:xfrm>
            <a:off x="47656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4" name="Line 5"/>
          <p:cNvSpPr>
            <a:spLocks noChangeShapeType="1"/>
          </p:cNvSpPr>
          <p:nvPr/>
        </p:nvSpPr>
        <p:spPr bwMode="auto">
          <a:xfrm>
            <a:off x="8367713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5" name="Line 6"/>
          <p:cNvSpPr>
            <a:spLocks noChangeShapeType="1"/>
          </p:cNvSpPr>
          <p:nvPr/>
        </p:nvSpPr>
        <p:spPr bwMode="auto">
          <a:xfrm flipH="1">
            <a:off x="5846763" y="1243013"/>
            <a:ext cx="1587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6" name="Line 7"/>
          <p:cNvSpPr>
            <a:spLocks noChangeShapeType="1"/>
          </p:cNvSpPr>
          <p:nvPr/>
        </p:nvSpPr>
        <p:spPr bwMode="auto">
          <a:xfrm>
            <a:off x="4767263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7" name="Line 8"/>
          <p:cNvSpPr>
            <a:spLocks noChangeShapeType="1"/>
          </p:cNvSpPr>
          <p:nvPr/>
        </p:nvSpPr>
        <p:spPr bwMode="auto">
          <a:xfrm>
            <a:off x="5272088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8" name="Line 9"/>
          <p:cNvSpPr>
            <a:spLocks noChangeShapeType="1"/>
          </p:cNvSpPr>
          <p:nvPr/>
        </p:nvSpPr>
        <p:spPr bwMode="auto">
          <a:xfrm>
            <a:off x="4767263" y="22780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59" name="Line 10"/>
          <p:cNvSpPr>
            <a:spLocks noChangeShapeType="1"/>
          </p:cNvSpPr>
          <p:nvPr/>
        </p:nvSpPr>
        <p:spPr bwMode="auto">
          <a:xfrm>
            <a:off x="4767263" y="29257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60" name="Line 11"/>
          <p:cNvSpPr>
            <a:spLocks noChangeShapeType="1"/>
          </p:cNvSpPr>
          <p:nvPr/>
        </p:nvSpPr>
        <p:spPr bwMode="auto">
          <a:xfrm>
            <a:off x="4767263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61" name="Line 12"/>
          <p:cNvSpPr>
            <a:spLocks noChangeShapeType="1"/>
          </p:cNvSpPr>
          <p:nvPr/>
        </p:nvSpPr>
        <p:spPr bwMode="auto">
          <a:xfrm>
            <a:off x="4767263" y="42941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62" name="Line 13"/>
          <p:cNvSpPr>
            <a:spLocks noChangeShapeType="1"/>
          </p:cNvSpPr>
          <p:nvPr/>
        </p:nvSpPr>
        <p:spPr bwMode="auto">
          <a:xfrm>
            <a:off x="4767263" y="49418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63" name="Rectangle 14"/>
          <p:cNvSpPr>
            <a:spLocks noChangeArrowheads="1"/>
          </p:cNvSpPr>
          <p:nvPr/>
        </p:nvSpPr>
        <p:spPr bwMode="auto">
          <a:xfrm>
            <a:off x="4911725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3664" name="Rectangle 15"/>
          <p:cNvSpPr>
            <a:spLocks noChangeArrowheads="1"/>
          </p:cNvSpPr>
          <p:nvPr/>
        </p:nvSpPr>
        <p:spPr bwMode="auto">
          <a:xfrm>
            <a:off x="4767263" y="1438275"/>
            <a:ext cx="4016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3665" name="Rectangle 16"/>
          <p:cNvSpPr>
            <a:spLocks noChangeArrowheads="1"/>
          </p:cNvSpPr>
          <p:nvPr/>
        </p:nvSpPr>
        <p:spPr bwMode="auto">
          <a:xfrm>
            <a:off x="5272088" y="1438275"/>
            <a:ext cx="5191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3666" name="Rectangle 17"/>
          <p:cNvSpPr>
            <a:spLocks noChangeArrowheads="1"/>
          </p:cNvSpPr>
          <p:nvPr/>
        </p:nvSpPr>
        <p:spPr bwMode="auto">
          <a:xfrm>
            <a:off x="7158038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3667" name="Rectangle 18"/>
          <p:cNvSpPr>
            <a:spLocks noChangeArrowheads="1"/>
          </p:cNvSpPr>
          <p:nvPr/>
        </p:nvSpPr>
        <p:spPr bwMode="auto">
          <a:xfrm>
            <a:off x="8348663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3668" name="AutoShape 19"/>
          <p:cNvSpPr>
            <a:spLocks noChangeArrowheads="1"/>
          </p:cNvSpPr>
          <p:nvPr/>
        </p:nvSpPr>
        <p:spPr bwMode="auto">
          <a:xfrm>
            <a:off x="5632450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69" name="AutoShape 20"/>
          <p:cNvSpPr>
            <a:spLocks noChangeArrowheads="1"/>
          </p:cNvSpPr>
          <p:nvPr/>
        </p:nvSpPr>
        <p:spPr bwMode="auto">
          <a:xfrm>
            <a:off x="5632450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70" name="AutoShape 21"/>
          <p:cNvSpPr>
            <a:spLocks noChangeArrowheads="1"/>
          </p:cNvSpPr>
          <p:nvPr/>
        </p:nvSpPr>
        <p:spPr bwMode="auto">
          <a:xfrm>
            <a:off x="5632450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71" name="AutoShape 22"/>
          <p:cNvSpPr>
            <a:spLocks noChangeArrowheads="1"/>
          </p:cNvSpPr>
          <p:nvPr/>
        </p:nvSpPr>
        <p:spPr bwMode="auto">
          <a:xfrm>
            <a:off x="5632450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72" name="AutoShape 23"/>
          <p:cNvSpPr>
            <a:spLocks noChangeArrowheads="1"/>
          </p:cNvSpPr>
          <p:nvPr/>
        </p:nvSpPr>
        <p:spPr bwMode="auto">
          <a:xfrm>
            <a:off x="5632450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73" name="AutoShape 24"/>
          <p:cNvSpPr>
            <a:spLocks noChangeArrowheads="1"/>
          </p:cNvSpPr>
          <p:nvPr/>
        </p:nvSpPr>
        <p:spPr bwMode="auto">
          <a:xfrm>
            <a:off x="5632450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74" name="Rectangle 25"/>
          <p:cNvSpPr>
            <a:spLocks noChangeArrowheads="1"/>
          </p:cNvSpPr>
          <p:nvPr/>
        </p:nvSpPr>
        <p:spPr bwMode="auto">
          <a:xfrm>
            <a:off x="5611813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3675" name="Rectangle 26"/>
          <p:cNvSpPr>
            <a:spLocks noChangeArrowheads="1"/>
          </p:cNvSpPr>
          <p:nvPr/>
        </p:nvSpPr>
        <p:spPr bwMode="auto">
          <a:xfrm>
            <a:off x="5619750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3676" name="Rectangle 27"/>
          <p:cNvSpPr>
            <a:spLocks noChangeArrowheads="1"/>
          </p:cNvSpPr>
          <p:nvPr/>
        </p:nvSpPr>
        <p:spPr bwMode="auto">
          <a:xfrm>
            <a:off x="5619750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3677" name="Rectangle 28"/>
          <p:cNvSpPr>
            <a:spLocks noChangeArrowheads="1"/>
          </p:cNvSpPr>
          <p:nvPr/>
        </p:nvSpPr>
        <p:spPr bwMode="auto">
          <a:xfrm>
            <a:off x="5619750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3678" name="Rectangle 29"/>
          <p:cNvSpPr>
            <a:spLocks noChangeArrowheads="1"/>
          </p:cNvSpPr>
          <p:nvPr/>
        </p:nvSpPr>
        <p:spPr bwMode="auto">
          <a:xfrm>
            <a:off x="5619750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3679" name="Rectangle 30"/>
          <p:cNvSpPr>
            <a:spLocks noChangeArrowheads="1"/>
          </p:cNvSpPr>
          <p:nvPr/>
        </p:nvSpPr>
        <p:spPr bwMode="auto">
          <a:xfrm>
            <a:off x="5619750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3680" name="Line 31"/>
          <p:cNvSpPr>
            <a:spLocks noChangeShapeType="1"/>
          </p:cNvSpPr>
          <p:nvPr/>
        </p:nvSpPr>
        <p:spPr bwMode="auto">
          <a:xfrm>
            <a:off x="4767263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81" name="AutoShape 32"/>
          <p:cNvSpPr>
            <a:spLocks noChangeArrowheads="1"/>
          </p:cNvSpPr>
          <p:nvPr/>
        </p:nvSpPr>
        <p:spPr bwMode="auto">
          <a:xfrm>
            <a:off x="5630863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82" name="Rectangle 33"/>
          <p:cNvSpPr>
            <a:spLocks noChangeArrowheads="1"/>
          </p:cNvSpPr>
          <p:nvPr/>
        </p:nvSpPr>
        <p:spPr bwMode="auto">
          <a:xfrm>
            <a:off x="5618163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3683" name="AutoShape 34"/>
          <p:cNvSpPr>
            <a:spLocks noChangeArrowheads="1"/>
          </p:cNvSpPr>
          <p:nvPr/>
        </p:nvSpPr>
        <p:spPr bwMode="auto">
          <a:xfrm>
            <a:off x="5632450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684" name="Rectangle 35"/>
          <p:cNvSpPr>
            <a:spLocks noChangeArrowheads="1"/>
          </p:cNvSpPr>
          <p:nvPr/>
        </p:nvSpPr>
        <p:spPr bwMode="auto">
          <a:xfrm>
            <a:off x="5611813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3685" name="Line 36"/>
          <p:cNvSpPr>
            <a:spLocks noChangeShapeType="1"/>
          </p:cNvSpPr>
          <p:nvPr/>
        </p:nvSpPr>
        <p:spPr bwMode="auto">
          <a:xfrm>
            <a:off x="4767263" y="61658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86" name="Rectangle 37"/>
          <p:cNvSpPr>
            <a:spLocks noChangeArrowheads="1"/>
          </p:cNvSpPr>
          <p:nvPr/>
        </p:nvSpPr>
        <p:spPr bwMode="auto">
          <a:xfrm>
            <a:off x="5994400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3687" name="Freeform 38"/>
          <p:cNvSpPr>
            <a:spLocks/>
          </p:cNvSpPr>
          <p:nvPr/>
        </p:nvSpPr>
        <p:spPr bwMode="black">
          <a:xfrm>
            <a:off x="4767263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88" name="Line 39"/>
          <p:cNvSpPr>
            <a:spLocks noChangeShapeType="1"/>
          </p:cNvSpPr>
          <p:nvPr/>
        </p:nvSpPr>
        <p:spPr bwMode="auto">
          <a:xfrm>
            <a:off x="6997700" y="1241425"/>
            <a:ext cx="22225" cy="5427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89" name="Freeform 40"/>
          <p:cNvSpPr>
            <a:spLocks/>
          </p:cNvSpPr>
          <p:nvPr/>
        </p:nvSpPr>
        <p:spPr bwMode="auto">
          <a:xfrm>
            <a:off x="5848350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90" name="Freeform 41"/>
          <p:cNvSpPr>
            <a:spLocks/>
          </p:cNvSpPr>
          <p:nvPr/>
        </p:nvSpPr>
        <p:spPr bwMode="auto">
          <a:xfrm>
            <a:off x="5848350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91" name="Freeform 42"/>
          <p:cNvSpPr>
            <a:spLocks/>
          </p:cNvSpPr>
          <p:nvPr/>
        </p:nvSpPr>
        <p:spPr bwMode="auto">
          <a:xfrm>
            <a:off x="8367713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92" name="Rectangle 43"/>
          <p:cNvSpPr>
            <a:spLocks noChangeArrowheads="1"/>
          </p:cNvSpPr>
          <p:nvPr/>
        </p:nvSpPr>
        <p:spPr bwMode="auto">
          <a:xfrm>
            <a:off x="5776913" y="765175"/>
            <a:ext cx="5857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3693" name="Rectangle 44"/>
          <p:cNvSpPr>
            <a:spLocks noChangeArrowheads="1"/>
          </p:cNvSpPr>
          <p:nvPr/>
        </p:nvSpPr>
        <p:spPr bwMode="auto">
          <a:xfrm>
            <a:off x="6334125" y="765175"/>
            <a:ext cx="5222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3694" name="Rectangle 45"/>
          <p:cNvSpPr>
            <a:spLocks noChangeArrowheads="1"/>
          </p:cNvSpPr>
          <p:nvPr/>
        </p:nvSpPr>
        <p:spPr bwMode="auto">
          <a:xfrm>
            <a:off x="6918325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3695" name="Rectangle 46"/>
          <p:cNvSpPr>
            <a:spLocks noChangeArrowheads="1"/>
          </p:cNvSpPr>
          <p:nvPr/>
        </p:nvSpPr>
        <p:spPr bwMode="auto">
          <a:xfrm>
            <a:off x="7577138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3696" name="Freeform 47"/>
          <p:cNvSpPr>
            <a:spLocks/>
          </p:cNvSpPr>
          <p:nvPr/>
        </p:nvSpPr>
        <p:spPr bwMode="auto">
          <a:xfrm>
            <a:off x="635317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97" name="Freeform 48"/>
          <p:cNvSpPr>
            <a:spLocks/>
          </p:cNvSpPr>
          <p:nvPr/>
        </p:nvSpPr>
        <p:spPr bwMode="auto">
          <a:xfrm>
            <a:off x="692785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98" name="Freeform 49"/>
          <p:cNvSpPr>
            <a:spLocks/>
          </p:cNvSpPr>
          <p:nvPr/>
        </p:nvSpPr>
        <p:spPr bwMode="auto">
          <a:xfrm>
            <a:off x="764857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699" name="AutoShape 50"/>
          <p:cNvSpPr>
            <a:spLocks noChangeArrowheads="1"/>
          </p:cNvSpPr>
          <p:nvPr/>
        </p:nvSpPr>
        <p:spPr bwMode="auto">
          <a:xfrm>
            <a:off x="4765675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700" name="Freeform 51"/>
          <p:cNvSpPr>
            <a:spLocks/>
          </p:cNvSpPr>
          <p:nvPr/>
        </p:nvSpPr>
        <p:spPr bwMode="auto">
          <a:xfrm>
            <a:off x="5776913" y="620713"/>
            <a:ext cx="2592387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01" name="Freeform 52"/>
          <p:cNvSpPr>
            <a:spLocks/>
          </p:cNvSpPr>
          <p:nvPr/>
        </p:nvSpPr>
        <p:spPr bwMode="auto">
          <a:xfrm>
            <a:off x="4767263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02" name="Rectangle 53"/>
          <p:cNvSpPr>
            <a:spLocks noChangeArrowheads="1"/>
          </p:cNvSpPr>
          <p:nvPr/>
        </p:nvSpPr>
        <p:spPr bwMode="auto">
          <a:xfrm>
            <a:off x="8331200" y="158750"/>
            <a:ext cx="5413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3703" name="Freeform 54"/>
          <p:cNvSpPr>
            <a:spLocks/>
          </p:cNvSpPr>
          <p:nvPr/>
        </p:nvSpPr>
        <p:spPr bwMode="auto">
          <a:xfrm>
            <a:off x="8367713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04" name="Rectangle 55"/>
          <p:cNvSpPr>
            <a:spLocks noChangeArrowheads="1"/>
          </p:cNvSpPr>
          <p:nvPr/>
        </p:nvSpPr>
        <p:spPr bwMode="auto">
          <a:xfrm>
            <a:off x="8343900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3705" name="Rectangle 56"/>
          <p:cNvSpPr>
            <a:spLocks noChangeArrowheads="1"/>
          </p:cNvSpPr>
          <p:nvPr/>
        </p:nvSpPr>
        <p:spPr bwMode="auto">
          <a:xfrm>
            <a:off x="4768850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3706" name="Rectangle 57"/>
          <p:cNvSpPr>
            <a:spLocks noChangeArrowheads="1"/>
          </p:cNvSpPr>
          <p:nvPr/>
        </p:nvSpPr>
        <p:spPr bwMode="auto">
          <a:xfrm>
            <a:off x="4695825" y="404813"/>
            <a:ext cx="1339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13     EL LLOLLE</a:t>
            </a:r>
          </a:p>
        </p:txBody>
      </p:sp>
      <p:sp>
        <p:nvSpPr>
          <p:cNvPr id="23707" name="Rectangle 58"/>
          <p:cNvSpPr>
            <a:spLocks noChangeArrowheads="1"/>
          </p:cNvSpPr>
          <p:nvPr/>
        </p:nvSpPr>
        <p:spPr bwMode="auto">
          <a:xfrm>
            <a:off x="4694238" y="115888"/>
            <a:ext cx="153511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12    SALTO CHICO</a:t>
            </a:r>
          </a:p>
        </p:txBody>
      </p:sp>
      <p:sp>
        <p:nvSpPr>
          <p:cNvPr id="23708" name="Rectangle 97"/>
          <p:cNvSpPr>
            <a:spLocks noChangeArrowheads="1"/>
          </p:cNvSpPr>
          <p:nvPr/>
        </p:nvSpPr>
        <p:spPr bwMode="auto">
          <a:xfrm>
            <a:off x="5197475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3709" name="Rectangle 98"/>
          <p:cNvSpPr>
            <a:spLocks noChangeArrowheads="1"/>
          </p:cNvSpPr>
          <p:nvPr/>
        </p:nvSpPr>
        <p:spPr bwMode="auto">
          <a:xfrm>
            <a:off x="8243888" y="827088"/>
            <a:ext cx="7413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3710" name="Rectangle 100"/>
          <p:cNvSpPr>
            <a:spLocks noChangeArrowheads="1"/>
          </p:cNvSpPr>
          <p:nvPr/>
        </p:nvSpPr>
        <p:spPr bwMode="auto">
          <a:xfrm>
            <a:off x="6186488" y="5683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3711" name="Rectangle 101"/>
          <p:cNvSpPr>
            <a:spLocks noChangeArrowheads="1"/>
          </p:cNvSpPr>
          <p:nvPr/>
        </p:nvSpPr>
        <p:spPr bwMode="auto">
          <a:xfrm>
            <a:off x="6116638" y="539750"/>
            <a:ext cx="15732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SALTO CHICO 2</a:t>
            </a:r>
          </a:p>
        </p:txBody>
      </p:sp>
      <p:sp>
        <p:nvSpPr>
          <p:cNvPr id="23712" name="Rectangle 106"/>
          <p:cNvSpPr>
            <a:spLocks noChangeArrowheads="1"/>
          </p:cNvSpPr>
          <p:nvPr/>
        </p:nvSpPr>
        <p:spPr bwMode="auto">
          <a:xfrm>
            <a:off x="5897563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23713" name="Rectangle 107"/>
          <p:cNvSpPr>
            <a:spLocks noChangeArrowheads="1"/>
          </p:cNvSpPr>
          <p:nvPr/>
        </p:nvSpPr>
        <p:spPr bwMode="auto">
          <a:xfrm>
            <a:off x="6381750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23714" name="Rectangle 108"/>
          <p:cNvSpPr>
            <a:spLocks noChangeArrowheads="1"/>
          </p:cNvSpPr>
          <p:nvPr/>
        </p:nvSpPr>
        <p:spPr bwMode="auto">
          <a:xfrm>
            <a:off x="7029450" y="9017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23715" name="Rectangle 109"/>
          <p:cNvSpPr>
            <a:spLocks noChangeArrowheads="1"/>
          </p:cNvSpPr>
          <p:nvPr/>
        </p:nvSpPr>
        <p:spPr bwMode="auto">
          <a:xfrm>
            <a:off x="7645400" y="901700"/>
            <a:ext cx="70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23716" name="Rectangle 114"/>
          <p:cNvSpPr>
            <a:spLocks noChangeArrowheads="1"/>
          </p:cNvSpPr>
          <p:nvPr/>
        </p:nvSpPr>
        <p:spPr bwMode="auto">
          <a:xfrm>
            <a:off x="4818063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3717" name="Rectangle 115"/>
          <p:cNvSpPr>
            <a:spLocks noChangeArrowheads="1"/>
          </p:cNvSpPr>
          <p:nvPr/>
        </p:nvSpPr>
        <p:spPr bwMode="auto">
          <a:xfrm>
            <a:off x="4837113" y="24145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23718" name="Rectangle 116"/>
          <p:cNvSpPr>
            <a:spLocks noChangeArrowheads="1"/>
          </p:cNvSpPr>
          <p:nvPr/>
        </p:nvSpPr>
        <p:spPr bwMode="auto">
          <a:xfrm>
            <a:off x="4837113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2,0</a:t>
            </a:r>
          </a:p>
        </p:txBody>
      </p:sp>
      <p:sp>
        <p:nvSpPr>
          <p:cNvPr id="23719" name="Rectangle 117"/>
          <p:cNvSpPr>
            <a:spLocks noChangeArrowheads="1"/>
          </p:cNvSpPr>
          <p:nvPr/>
        </p:nvSpPr>
        <p:spPr bwMode="auto">
          <a:xfrm>
            <a:off x="4837113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2,4</a:t>
            </a:r>
          </a:p>
        </p:txBody>
      </p:sp>
      <p:sp>
        <p:nvSpPr>
          <p:cNvPr id="23720" name="Rectangle 118"/>
          <p:cNvSpPr>
            <a:spLocks noChangeArrowheads="1"/>
          </p:cNvSpPr>
          <p:nvPr/>
        </p:nvSpPr>
        <p:spPr bwMode="auto">
          <a:xfrm>
            <a:off x="4837113" y="44370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2,6</a:t>
            </a:r>
          </a:p>
        </p:txBody>
      </p:sp>
      <p:sp>
        <p:nvSpPr>
          <p:cNvPr id="23721" name="Rectangle 119"/>
          <p:cNvSpPr>
            <a:spLocks noChangeArrowheads="1"/>
          </p:cNvSpPr>
          <p:nvPr/>
        </p:nvSpPr>
        <p:spPr bwMode="auto">
          <a:xfrm>
            <a:off x="4837113" y="50784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3,7</a:t>
            </a:r>
          </a:p>
        </p:txBody>
      </p:sp>
      <p:sp>
        <p:nvSpPr>
          <p:cNvPr id="23722" name="Rectangle 120"/>
          <p:cNvSpPr>
            <a:spLocks noChangeArrowheads="1"/>
          </p:cNvSpPr>
          <p:nvPr/>
        </p:nvSpPr>
        <p:spPr bwMode="auto">
          <a:xfrm>
            <a:off x="4837113" y="57261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4,7</a:t>
            </a:r>
          </a:p>
        </p:txBody>
      </p:sp>
      <p:sp>
        <p:nvSpPr>
          <p:cNvPr id="23723" name="Rectangle 121"/>
          <p:cNvSpPr>
            <a:spLocks noChangeArrowheads="1"/>
          </p:cNvSpPr>
          <p:nvPr/>
        </p:nvSpPr>
        <p:spPr bwMode="auto">
          <a:xfrm>
            <a:off x="4837113" y="6237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5,0</a:t>
            </a:r>
          </a:p>
        </p:txBody>
      </p:sp>
      <p:sp>
        <p:nvSpPr>
          <p:cNvPr id="23724" name="Rectangle 147"/>
          <p:cNvSpPr>
            <a:spLocks noChangeArrowheads="1"/>
          </p:cNvSpPr>
          <p:nvPr/>
        </p:nvSpPr>
        <p:spPr bwMode="auto">
          <a:xfrm>
            <a:off x="5321300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3725" name="Rectangle 148"/>
          <p:cNvSpPr>
            <a:spLocks noChangeArrowheads="1"/>
          </p:cNvSpPr>
          <p:nvPr/>
        </p:nvSpPr>
        <p:spPr bwMode="auto">
          <a:xfrm>
            <a:off x="5321300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23726" name="Rectangle 149"/>
          <p:cNvSpPr>
            <a:spLocks noChangeArrowheads="1"/>
          </p:cNvSpPr>
          <p:nvPr/>
        </p:nvSpPr>
        <p:spPr bwMode="auto">
          <a:xfrm>
            <a:off x="5300663" y="30686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0,7</a:t>
            </a:r>
          </a:p>
        </p:txBody>
      </p:sp>
      <p:sp>
        <p:nvSpPr>
          <p:cNvPr id="23727" name="Rectangle 150"/>
          <p:cNvSpPr>
            <a:spLocks noChangeArrowheads="1"/>
          </p:cNvSpPr>
          <p:nvPr/>
        </p:nvSpPr>
        <p:spPr bwMode="auto">
          <a:xfrm>
            <a:off x="5321300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23728" name="Rectangle 151"/>
          <p:cNvSpPr>
            <a:spLocks noChangeArrowheads="1"/>
          </p:cNvSpPr>
          <p:nvPr/>
        </p:nvSpPr>
        <p:spPr bwMode="auto">
          <a:xfrm>
            <a:off x="5321300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23729" name="Rectangle 152"/>
          <p:cNvSpPr>
            <a:spLocks noChangeArrowheads="1"/>
          </p:cNvSpPr>
          <p:nvPr/>
        </p:nvSpPr>
        <p:spPr bwMode="auto">
          <a:xfrm>
            <a:off x="5300663" y="50847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23730" name="Rectangle 153"/>
          <p:cNvSpPr>
            <a:spLocks noChangeArrowheads="1"/>
          </p:cNvSpPr>
          <p:nvPr/>
        </p:nvSpPr>
        <p:spPr bwMode="auto">
          <a:xfrm>
            <a:off x="5341938" y="573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1,0</a:t>
            </a:r>
          </a:p>
        </p:txBody>
      </p:sp>
      <p:sp>
        <p:nvSpPr>
          <p:cNvPr id="23731" name="Rectangle 154"/>
          <p:cNvSpPr>
            <a:spLocks noChangeArrowheads="1"/>
          </p:cNvSpPr>
          <p:nvPr/>
        </p:nvSpPr>
        <p:spPr bwMode="auto">
          <a:xfrm>
            <a:off x="5341938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23732" name="Rectangle 163"/>
          <p:cNvSpPr>
            <a:spLocks noChangeArrowheads="1"/>
          </p:cNvSpPr>
          <p:nvPr/>
        </p:nvSpPr>
        <p:spPr bwMode="auto">
          <a:xfrm>
            <a:off x="8424863" y="17287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23733" name="Rectangle 164"/>
          <p:cNvSpPr>
            <a:spLocks noChangeArrowheads="1"/>
          </p:cNvSpPr>
          <p:nvPr/>
        </p:nvSpPr>
        <p:spPr bwMode="auto">
          <a:xfrm>
            <a:off x="8418513" y="23764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11,2</a:t>
            </a:r>
          </a:p>
        </p:txBody>
      </p:sp>
      <p:sp>
        <p:nvSpPr>
          <p:cNvPr id="23734" name="Rectangle 165"/>
          <p:cNvSpPr>
            <a:spLocks noChangeArrowheads="1"/>
          </p:cNvSpPr>
          <p:nvPr/>
        </p:nvSpPr>
        <p:spPr bwMode="auto">
          <a:xfrm>
            <a:off x="8418513" y="3097213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10,5</a:t>
            </a:r>
          </a:p>
        </p:txBody>
      </p:sp>
      <p:sp>
        <p:nvSpPr>
          <p:cNvPr id="23735" name="Rectangle 166"/>
          <p:cNvSpPr>
            <a:spLocks noChangeArrowheads="1"/>
          </p:cNvSpPr>
          <p:nvPr/>
        </p:nvSpPr>
        <p:spPr bwMode="auto">
          <a:xfrm>
            <a:off x="8418513" y="3744913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10,1</a:t>
            </a:r>
          </a:p>
        </p:txBody>
      </p:sp>
      <p:sp>
        <p:nvSpPr>
          <p:cNvPr id="23736" name="Rectangle 167"/>
          <p:cNvSpPr>
            <a:spLocks noChangeArrowheads="1"/>
          </p:cNvSpPr>
          <p:nvPr/>
        </p:nvSpPr>
        <p:spPr bwMode="auto">
          <a:xfrm>
            <a:off x="841851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9,9</a:t>
            </a:r>
          </a:p>
        </p:txBody>
      </p:sp>
      <p:sp>
        <p:nvSpPr>
          <p:cNvPr id="23737" name="Rectangle 168"/>
          <p:cNvSpPr>
            <a:spLocks noChangeArrowheads="1"/>
          </p:cNvSpPr>
          <p:nvPr/>
        </p:nvSpPr>
        <p:spPr bwMode="auto">
          <a:xfrm>
            <a:off x="8418513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8,8</a:t>
            </a:r>
          </a:p>
        </p:txBody>
      </p:sp>
      <p:sp>
        <p:nvSpPr>
          <p:cNvPr id="23738" name="Rectangle 169"/>
          <p:cNvSpPr>
            <a:spLocks noChangeArrowheads="1"/>
          </p:cNvSpPr>
          <p:nvPr/>
        </p:nvSpPr>
        <p:spPr bwMode="auto">
          <a:xfrm>
            <a:off x="8437563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7,8</a:t>
            </a:r>
          </a:p>
        </p:txBody>
      </p:sp>
      <p:sp>
        <p:nvSpPr>
          <p:cNvPr id="23739" name="Rectangle 170"/>
          <p:cNvSpPr>
            <a:spLocks noChangeArrowheads="1"/>
          </p:cNvSpPr>
          <p:nvPr/>
        </p:nvSpPr>
        <p:spPr bwMode="auto">
          <a:xfrm>
            <a:off x="8437563" y="61928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7,5</a:t>
            </a:r>
          </a:p>
        </p:txBody>
      </p:sp>
      <p:sp>
        <p:nvSpPr>
          <p:cNvPr id="23740" name="Line 179"/>
          <p:cNvSpPr>
            <a:spLocks noChangeShapeType="1"/>
          </p:cNvSpPr>
          <p:nvPr/>
        </p:nvSpPr>
        <p:spPr bwMode="auto">
          <a:xfrm flipV="1">
            <a:off x="6421438" y="177165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41" name="Oval 180"/>
          <p:cNvSpPr>
            <a:spLocks noChangeArrowheads="1"/>
          </p:cNvSpPr>
          <p:nvPr/>
        </p:nvSpPr>
        <p:spPr bwMode="auto">
          <a:xfrm>
            <a:off x="6351588" y="2062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42" name="Rectangle 181"/>
          <p:cNvSpPr>
            <a:spLocks noChangeArrowheads="1"/>
          </p:cNvSpPr>
          <p:nvPr/>
        </p:nvSpPr>
        <p:spPr bwMode="auto">
          <a:xfrm>
            <a:off x="6567488" y="1917700"/>
            <a:ext cx="284162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43" name="Rectangle 182"/>
          <p:cNvSpPr>
            <a:spLocks noChangeArrowheads="1"/>
          </p:cNvSpPr>
          <p:nvPr/>
        </p:nvSpPr>
        <p:spPr bwMode="auto">
          <a:xfrm>
            <a:off x="6997700" y="1700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Letrero Km 0,100</a:t>
            </a:r>
          </a:p>
        </p:txBody>
      </p:sp>
      <p:sp>
        <p:nvSpPr>
          <p:cNvPr id="23744" name="Line 183"/>
          <p:cNvSpPr>
            <a:spLocks noChangeShapeType="1"/>
          </p:cNvSpPr>
          <p:nvPr/>
        </p:nvSpPr>
        <p:spPr bwMode="auto">
          <a:xfrm flipH="1" flipV="1">
            <a:off x="6419850" y="2565400"/>
            <a:ext cx="71438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45" name="Line 184"/>
          <p:cNvSpPr>
            <a:spLocks noChangeShapeType="1"/>
          </p:cNvSpPr>
          <p:nvPr/>
        </p:nvSpPr>
        <p:spPr bwMode="auto">
          <a:xfrm flipH="1" flipV="1">
            <a:off x="6205538" y="2419350"/>
            <a:ext cx="215900" cy="144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46" name="Oval 185"/>
          <p:cNvSpPr>
            <a:spLocks noChangeArrowheads="1"/>
          </p:cNvSpPr>
          <p:nvPr/>
        </p:nvSpPr>
        <p:spPr bwMode="auto">
          <a:xfrm>
            <a:off x="6423025" y="27114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47" name="Line 186"/>
          <p:cNvSpPr>
            <a:spLocks noChangeShapeType="1"/>
          </p:cNvSpPr>
          <p:nvPr/>
        </p:nvSpPr>
        <p:spPr bwMode="auto">
          <a:xfrm>
            <a:off x="6421438" y="2565400"/>
            <a:ext cx="360362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48" name="Line 187"/>
          <p:cNvSpPr>
            <a:spLocks noChangeShapeType="1"/>
          </p:cNvSpPr>
          <p:nvPr/>
        </p:nvSpPr>
        <p:spPr bwMode="auto">
          <a:xfrm>
            <a:off x="6637338" y="249237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49" name="Line 188"/>
          <p:cNvSpPr>
            <a:spLocks noChangeShapeType="1"/>
          </p:cNvSpPr>
          <p:nvPr/>
        </p:nvSpPr>
        <p:spPr bwMode="auto">
          <a:xfrm>
            <a:off x="6710363" y="249237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0" name="Line 189"/>
          <p:cNvSpPr>
            <a:spLocks noChangeShapeType="1"/>
          </p:cNvSpPr>
          <p:nvPr/>
        </p:nvSpPr>
        <p:spPr bwMode="auto">
          <a:xfrm flipH="1">
            <a:off x="7286625" y="29972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1" name="Oval 190"/>
          <p:cNvSpPr>
            <a:spLocks noChangeArrowheads="1"/>
          </p:cNvSpPr>
          <p:nvPr/>
        </p:nvSpPr>
        <p:spPr bwMode="auto">
          <a:xfrm>
            <a:off x="7143750" y="32877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52" name="Line 191"/>
          <p:cNvSpPr>
            <a:spLocks noChangeShapeType="1"/>
          </p:cNvSpPr>
          <p:nvPr/>
        </p:nvSpPr>
        <p:spPr bwMode="auto">
          <a:xfrm flipV="1">
            <a:off x="6351588" y="3213100"/>
            <a:ext cx="0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3" name="Line 192"/>
          <p:cNvSpPr>
            <a:spLocks noChangeShapeType="1"/>
          </p:cNvSpPr>
          <p:nvPr/>
        </p:nvSpPr>
        <p:spPr bwMode="auto">
          <a:xfrm flipV="1">
            <a:off x="6350000" y="3140075"/>
            <a:ext cx="71438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4" name="Line 193"/>
          <p:cNvSpPr>
            <a:spLocks noChangeShapeType="1"/>
          </p:cNvSpPr>
          <p:nvPr/>
        </p:nvSpPr>
        <p:spPr bwMode="auto">
          <a:xfrm>
            <a:off x="6423025" y="3141663"/>
            <a:ext cx="2873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5" name="Oval 194"/>
          <p:cNvSpPr>
            <a:spLocks noChangeArrowheads="1"/>
          </p:cNvSpPr>
          <p:nvPr/>
        </p:nvSpPr>
        <p:spPr bwMode="auto">
          <a:xfrm>
            <a:off x="6280150" y="33591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56" name="Line 195"/>
          <p:cNvSpPr>
            <a:spLocks noChangeShapeType="1"/>
          </p:cNvSpPr>
          <p:nvPr/>
        </p:nvSpPr>
        <p:spPr bwMode="auto">
          <a:xfrm flipV="1">
            <a:off x="6421438" y="37163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7" name="Line 196"/>
          <p:cNvSpPr>
            <a:spLocks noChangeShapeType="1"/>
          </p:cNvSpPr>
          <p:nvPr/>
        </p:nvSpPr>
        <p:spPr bwMode="auto">
          <a:xfrm>
            <a:off x="6276975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8" name="Line 197"/>
          <p:cNvSpPr>
            <a:spLocks noChangeShapeType="1"/>
          </p:cNvSpPr>
          <p:nvPr/>
        </p:nvSpPr>
        <p:spPr bwMode="auto">
          <a:xfrm>
            <a:off x="6564313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59" name="Line 198"/>
          <p:cNvSpPr>
            <a:spLocks noChangeShapeType="1"/>
          </p:cNvSpPr>
          <p:nvPr/>
        </p:nvSpPr>
        <p:spPr bwMode="auto">
          <a:xfrm flipH="1" flipV="1">
            <a:off x="6203950" y="3717925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60" name="Line 199"/>
          <p:cNvSpPr>
            <a:spLocks noChangeShapeType="1"/>
          </p:cNvSpPr>
          <p:nvPr/>
        </p:nvSpPr>
        <p:spPr bwMode="auto">
          <a:xfrm flipH="1" flipV="1">
            <a:off x="6562725" y="4006850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61" name="Line 200"/>
          <p:cNvSpPr>
            <a:spLocks noChangeShapeType="1"/>
          </p:cNvSpPr>
          <p:nvPr/>
        </p:nvSpPr>
        <p:spPr bwMode="auto">
          <a:xfrm flipV="1">
            <a:off x="6203950" y="4005263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62" name="Line 201"/>
          <p:cNvSpPr>
            <a:spLocks noChangeShapeType="1"/>
          </p:cNvSpPr>
          <p:nvPr/>
        </p:nvSpPr>
        <p:spPr bwMode="auto">
          <a:xfrm flipV="1">
            <a:off x="6562725" y="371633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63" name="Oval 202"/>
          <p:cNvSpPr>
            <a:spLocks noChangeArrowheads="1"/>
          </p:cNvSpPr>
          <p:nvPr/>
        </p:nvSpPr>
        <p:spPr bwMode="auto">
          <a:xfrm>
            <a:off x="6351588" y="40084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64" name="Rectangle 203"/>
          <p:cNvSpPr>
            <a:spLocks noChangeArrowheads="1"/>
          </p:cNvSpPr>
          <p:nvPr/>
        </p:nvSpPr>
        <p:spPr bwMode="auto">
          <a:xfrm>
            <a:off x="7065963" y="3644900"/>
            <a:ext cx="122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Los Alamos</a:t>
            </a:r>
          </a:p>
        </p:txBody>
      </p:sp>
      <p:sp>
        <p:nvSpPr>
          <p:cNvPr id="23765" name="Line 204"/>
          <p:cNvSpPr>
            <a:spLocks noChangeShapeType="1"/>
          </p:cNvSpPr>
          <p:nvPr/>
        </p:nvSpPr>
        <p:spPr bwMode="auto">
          <a:xfrm flipH="1">
            <a:off x="7286625" y="436562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66" name="Oval 205"/>
          <p:cNvSpPr>
            <a:spLocks noChangeArrowheads="1"/>
          </p:cNvSpPr>
          <p:nvPr/>
        </p:nvSpPr>
        <p:spPr bwMode="auto">
          <a:xfrm>
            <a:off x="7143750" y="46561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67" name="Line 206"/>
          <p:cNvSpPr>
            <a:spLocks noChangeShapeType="1"/>
          </p:cNvSpPr>
          <p:nvPr/>
        </p:nvSpPr>
        <p:spPr bwMode="auto">
          <a:xfrm flipV="1">
            <a:off x="6351588" y="4581525"/>
            <a:ext cx="0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68" name="Line 207"/>
          <p:cNvSpPr>
            <a:spLocks noChangeShapeType="1"/>
          </p:cNvSpPr>
          <p:nvPr/>
        </p:nvSpPr>
        <p:spPr bwMode="auto">
          <a:xfrm flipV="1">
            <a:off x="6350000" y="4508500"/>
            <a:ext cx="71438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69" name="Line 208"/>
          <p:cNvSpPr>
            <a:spLocks noChangeShapeType="1"/>
          </p:cNvSpPr>
          <p:nvPr/>
        </p:nvSpPr>
        <p:spPr bwMode="auto">
          <a:xfrm>
            <a:off x="6423025" y="4510088"/>
            <a:ext cx="2873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70" name="Oval 209"/>
          <p:cNvSpPr>
            <a:spLocks noChangeArrowheads="1"/>
          </p:cNvSpPr>
          <p:nvPr/>
        </p:nvSpPr>
        <p:spPr bwMode="auto">
          <a:xfrm>
            <a:off x="6280150" y="47275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71" name="Freeform 210"/>
          <p:cNvSpPr>
            <a:spLocks/>
          </p:cNvSpPr>
          <p:nvPr/>
        </p:nvSpPr>
        <p:spPr bwMode="auto">
          <a:xfrm>
            <a:off x="6256338" y="5094288"/>
            <a:ext cx="260350" cy="447675"/>
          </a:xfrm>
          <a:custGeom>
            <a:avLst/>
            <a:gdLst>
              <a:gd name="T0" fmla="*/ 2147483646 w 164"/>
              <a:gd name="T1" fmla="*/ 2147483646 h 282"/>
              <a:gd name="T2" fmla="*/ 2147483646 w 164"/>
              <a:gd name="T3" fmla="*/ 2147483646 h 282"/>
              <a:gd name="T4" fmla="*/ 2147483646 w 164"/>
              <a:gd name="T5" fmla="*/ 2147483646 h 282"/>
              <a:gd name="T6" fmla="*/ 2147483646 w 164"/>
              <a:gd name="T7" fmla="*/ 2147483646 h 282"/>
              <a:gd name="T8" fmla="*/ 2147483646 w 164"/>
              <a:gd name="T9" fmla="*/ 2147483646 h 282"/>
              <a:gd name="T10" fmla="*/ 2147483646 w 164"/>
              <a:gd name="T11" fmla="*/ 2147483646 h 282"/>
              <a:gd name="T12" fmla="*/ 2147483646 w 164"/>
              <a:gd name="T13" fmla="*/ 2147483646 h 282"/>
              <a:gd name="T14" fmla="*/ 2147483646 w 164"/>
              <a:gd name="T15" fmla="*/ 2147483646 h 282"/>
              <a:gd name="T16" fmla="*/ 2147483646 w 164"/>
              <a:gd name="T17" fmla="*/ 2147483646 h 282"/>
              <a:gd name="T18" fmla="*/ 2147483646 w 164"/>
              <a:gd name="T19" fmla="*/ 2147483646 h 282"/>
              <a:gd name="T20" fmla="*/ 2147483646 w 164"/>
              <a:gd name="T21" fmla="*/ 2147483646 h 282"/>
              <a:gd name="T22" fmla="*/ 2147483646 w 164"/>
              <a:gd name="T23" fmla="*/ 2147483646 h 282"/>
              <a:gd name="T24" fmla="*/ 2147483646 w 164"/>
              <a:gd name="T25" fmla="*/ 2147483646 h 282"/>
              <a:gd name="T26" fmla="*/ 2147483646 w 164"/>
              <a:gd name="T27" fmla="*/ 2147483646 h 282"/>
              <a:gd name="T28" fmla="*/ 2147483646 w 164"/>
              <a:gd name="T29" fmla="*/ 2147483646 h 282"/>
              <a:gd name="T30" fmla="*/ 2147483646 w 164"/>
              <a:gd name="T31" fmla="*/ 2147483646 h 282"/>
              <a:gd name="T32" fmla="*/ 2147483646 w 164"/>
              <a:gd name="T33" fmla="*/ 2147483646 h 282"/>
              <a:gd name="T34" fmla="*/ 2147483646 w 164"/>
              <a:gd name="T35" fmla="*/ 2147483646 h 282"/>
              <a:gd name="T36" fmla="*/ 2147483646 w 164"/>
              <a:gd name="T37" fmla="*/ 2147483646 h 282"/>
              <a:gd name="T38" fmla="*/ 2147483646 w 164"/>
              <a:gd name="T39" fmla="*/ 2147483646 h 282"/>
              <a:gd name="T40" fmla="*/ 0 w 164"/>
              <a:gd name="T41" fmla="*/ 2147483646 h 282"/>
              <a:gd name="T42" fmla="*/ 0 w 164"/>
              <a:gd name="T43" fmla="*/ 2147483646 h 282"/>
              <a:gd name="T44" fmla="*/ 2147483646 w 164"/>
              <a:gd name="T45" fmla="*/ 2147483646 h 282"/>
              <a:gd name="T46" fmla="*/ 2147483646 w 164"/>
              <a:gd name="T47" fmla="*/ 2147483646 h 282"/>
              <a:gd name="T48" fmla="*/ 2147483646 w 164"/>
              <a:gd name="T49" fmla="*/ 2147483646 h 282"/>
              <a:gd name="T50" fmla="*/ 2147483646 w 164"/>
              <a:gd name="T51" fmla="*/ 2147483646 h 282"/>
              <a:gd name="T52" fmla="*/ 2147483646 w 164"/>
              <a:gd name="T53" fmla="*/ 2147483646 h 282"/>
              <a:gd name="T54" fmla="*/ 2147483646 w 164"/>
              <a:gd name="T55" fmla="*/ 2147483646 h 282"/>
              <a:gd name="T56" fmla="*/ 2147483646 w 164"/>
              <a:gd name="T57" fmla="*/ 0 h 282"/>
              <a:gd name="T58" fmla="*/ 2147483646 w 164"/>
              <a:gd name="T59" fmla="*/ 2147483646 h 282"/>
              <a:gd name="T60" fmla="*/ 2147483646 w 164"/>
              <a:gd name="T61" fmla="*/ 2147483646 h 282"/>
              <a:gd name="T62" fmla="*/ 2147483646 w 164"/>
              <a:gd name="T63" fmla="*/ 2147483646 h 2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4" h="282">
                <a:moveTo>
                  <a:pt x="150" y="281"/>
                </a:moveTo>
                <a:lnTo>
                  <a:pt x="158" y="242"/>
                </a:lnTo>
                <a:lnTo>
                  <a:pt x="161" y="223"/>
                </a:lnTo>
                <a:lnTo>
                  <a:pt x="163" y="205"/>
                </a:lnTo>
                <a:lnTo>
                  <a:pt x="163" y="187"/>
                </a:lnTo>
                <a:lnTo>
                  <a:pt x="161" y="172"/>
                </a:lnTo>
                <a:lnTo>
                  <a:pt x="157" y="157"/>
                </a:lnTo>
                <a:lnTo>
                  <a:pt x="150" y="145"/>
                </a:lnTo>
                <a:lnTo>
                  <a:pt x="145" y="140"/>
                </a:lnTo>
                <a:lnTo>
                  <a:pt x="139" y="135"/>
                </a:lnTo>
                <a:lnTo>
                  <a:pt x="122" y="129"/>
                </a:lnTo>
                <a:lnTo>
                  <a:pt x="103" y="123"/>
                </a:lnTo>
                <a:lnTo>
                  <a:pt x="82" y="120"/>
                </a:lnTo>
                <a:lnTo>
                  <a:pt x="61" y="116"/>
                </a:lnTo>
                <a:lnTo>
                  <a:pt x="42" y="112"/>
                </a:lnTo>
                <a:lnTo>
                  <a:pt x="26" y="106"/>
                </a:lnTo>
                <a:lnTo>
                  <a:pt x="19" y="103"/>
                </a:lnTo>
                <a:lnTo>
                  <a:pt x="14" y="99"/>
                </a:lnTo>
                <a:lnTo>
                  <a:pt x="7" y="89"/>
                </a:lnTo>
                <a:lnTo>
                  <a:pt x="2" y="77"/>
                </a:lnTo>
                <a:lnTo>
                  <a:pt x="0" y="64"/>
                </a:lnTo>
                <a:lnTo>
                  <a:pt x="0" y="51"/>
                </a:lnTo>
                <a:lnTo>
                  <a:pt x="1" y="38"/>
                </a:lnTo>
                <a:lnTo>
                  <a:pt x="5" y="26"/>
                </a:lnTo>
                <a:lnTo>
                  <a:pt x="9" y="16"/>
                </a:lnTo>
                <a:lnTo>
                  <a:pt x="14" y="9"/>
                </a:lnTo>
                <a:lnTo>
                  <a:pt x="21" y="4"/>
                </a:lnTo>
                <a:lnTo>
                  <a:pt x="29" y="2"/>
                </a:lnTo>
                <a:lnTo>
                  <a:pt x="39" y="0"/>
                </a:lnTo>
                <a:lnTo>
                  <a:pt x="51" y="1"/>
                </a:lnTo>
                <a:lnTo>
                  <a:pt x="76" y="4"/>
                </a:lnTo>
                <a:lnTo>
                  <a:pt x="104" y="9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72" name="Line 211"/>
          <p:cNvSpPr>
            <a:spLocks noChangeShapeType="1"/>
          </p:cNvSpPr>
          <p:nvPr/>
        </p:nvSpPr>
        <p:spPr bwMode="auto">
          <a:xfrm>
            <a:off x="6276975" y="5108575"/>
            <a:ext cx="2873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73" name="Oval 212"/>
          <p:cNvSpPr>
            <a:spLocks noChangeArrowheads="1"/>
          </p:cNvSpPr>
          <p:nvPr/>
        </p:nvSpPr>
        <p:spPr bwMode="auto">
          <a:xfrm>
            <a:off x="6423025" y="54483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74" name="Line 213"/>
          <p:cNvSpPr>
            <a:spLocks noChangeShapeType="1"/>
          </p:cNvSpPr>
          <p:nvPr/>
        </p:nvSpPr>
        <p:spPr bwMode="auto">
          <a:xfrm>
            <a:off x="6494463" y="5300663"/>
            <a:ext cx="287337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75" name="Line 214"/>
          <p:cNvSpPr>
            <a:spLocks noChangeShapeType="1"/>
          </p:cNvSpPr>
          <p:nvPr/>
        </p:nvSpPr>
        <p:spPr bwMode="auto">
          <a:xfrm>
            <a:off x="6637338" y="53006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76" name="Line 215"/>
          <p:cNvSpPr>
            <a:spLocks noChangeShapeType="1"/>
          </p:cNvSpPr>
          <p:nvPr/>
        </p:nvSpPr>
        <p:spPr bwMode="auto">
          <a:xfrm>
            <a:off x="6710363" y="53006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77" name="Line 216"/>
          <p:cNvSpPr>
            <a:spLocks noChangeShapeType="1"/>
          </p:cNvSpPr>
          <p:nvPr/>
        </p:nvSpPr>
        <p:spPr bwMode="auto">
          <a:xfrm flipV="1">
            <a:off x="6421438" y="56594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78" name="Oval 217"/>
          <p:cNvSpPr>
            <a:spLocks noChangeArrowheads="1"/>
          </p:cNvSpPr>
          <p:nvPr/>
        </p:nvSpPr>
        <p:spPr bwMode="auto">
          <a:xfrm>
            <a:off x="6351588" y="59499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79" name="Line 218"/>
          <p:cNvSpPr>
            <a:spLocks noChangeShapeType="1"/>
          </p:cNvSpPr>
          <p:nvPr/>
        </p:nvSpPr>
        <p:spPr bwMode="auto">
          <a:xfrm>
            <a:off x="6134100" y="5876925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80" name="Rectangle 219"/>
          <p:cNvSpPr>
            <a:spLocks noChangeArrowheads="1"/>
          </p:cNvSpPr>
          <p:nvPr/>
        </p:nvSpPr>
        <p:spPr bwMode="auto">
          <a:xfrm>
            <a:off x="7121525" y="5689600"/>
            <a:ext cx="77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SALTO</a:t>
            </a:r>
          </a:p>
        </p:txBody>
      </p:sp>
      <p:sp>
        <p:nvSpPr>
          <p:cNvPr id="23781" name="Line 220"/>
          <p:cNvSpPr>
            <a:spLocks noChangeShapeType="1"/>
          </p:cNvSpPr>
          <p:nvPr/>
        </p:nvSpPr>
        <p:spPr bwMode="auto">
          <a:xfrm flipV="1">
            <a:off x="6421438" y="61642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82" name="Oval 221"/>
          <p:cNvSpPr>
            <a:spLocks noChangeArrowheads="1"/>
          </p:cNvSpPr>
          <p:nvPr/>
        </p:nvSpPr>
        <p:spPr bwMode="auto">
          <a:xfrm>
            <a:off x="6351588" y="64547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3783" name="Line 222"/>
          <p:cNvSpPr>
            <a:spLocks noChangeShapeType="1"/>
          </p:cNvSpPr>
          <p:nvPr/>
        </p:nvSpPr>
        <p:spPr bwMode="auto">
          <a:xfrm>
            <a:off x="6421438" y="6381750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84" name="Line 223"/>
          <p:cNvSpPr>
            <a:spLocks noChangeShapeType="1"/>
          </p:cNvSpPr>
          <p:nvPr/>
        </p:nvSpPr>
        <p:spPr bwMode="auto">
          <a:xfrm>
            <a:off x="6637338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85" name="Line 224"/>
          <p:cNvSpPr>
            <a:spLocks noChangeShapeType="1"/>
          </p:cNvSpPr>
          <p:nvPr/>
        </p:nvSpPr>
        <p:spPr bwMode="auto">
          <a:xfrm>
            <a:off x="6710363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86" name="Line 242"/>
          <p:cNvSpPr>
            <a:spLocks noChangeShapeType="1"/>
          </p:cNvSpPr>
          <p:nvPr/>
        </p:nvSpPr>
        <p:spPr bwMode="auto">
          <a:xfrm>
            <a:off x="6637338" y="206057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87" name="Line 243"/>
          <p:cNvSpPr>
            <a:spLocks noChangeShapeType="1"/>
          </p:cNvSpPr>
          <p:nvPr/>
        </p:nvSpPr>
        <p:spPr bwMode="auto">
          <a:xfrm>
            <a:off x="6781800" y="206057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3788" name="Rectangle 121"/>
          <p:cNvSpPr>
            <a:spLocks noChangeArrowheads="1"/>
          </p:cNvSpPr>
          <p:nvPr/>
        </p:nvSpPr>
        <p:spPr bwMode="auto">
          <a:xfrm>
            <a:off x="3851275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</a:t>
            </a:r>
          </a:p>
        </p:txBody>
      </p:sp>
      <p:sp>
        <p:nvSpPr>
          <p:cNvPr id="23789" name="Rectangle 121"/>
          <p:cNvSpPr>
            <a:spLocks noChangeArrowheads="1"/>
          </p:cNvSpPr>
          <p:nvPr/>
        </p:nvSpPr>
        <p:spPr bwMode="auto">
          <a:xfrm>
            <a:off x="8401050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9"/>
          <p:cNvSpPr>
            <a:spLocks noChangeArrowheads="1"/>
          </p:cNvSpPr>
          <p:nvPr/>
        </p:nvSpPr>
        <p:spPr bwMode="auto">
          <a:xfrm>
            <a:off x="166688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03" name="Line 60"/>
          <p:cNvSpPr>
            <a:spLocks noChangeShapeType="1"/>
          </p:cNvSpPr>
          <p:nvPr/>
        </p:nvSpPr>
        <p:spPr bwMode="auto">
          <a:xfrm>
            <a:off x="2398713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04" name="Line 61"/>
          <p:cNvSpPr>
            <a:spLocks noChangeShapeType="1"/>
          </p:cNvSpPr>
          <p:nvPr/>
        </p:nvSpPr>
        <p:spPr bwMode="auto">
          <a:xfrm>
            <a:off x="1651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05" name="Line 62"/>
          <p:cNvSpPr>
            <a:spLocks noChangeShapeType="1"/>
          </p:cNvSpPr>
          <p:nvPr/>
        </p:nvSpPr>
        <p:spPr bwMode="auto">
          <a:xfrm>
            <a:off x="3765550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06" name="Line 63"/>
          <p:cNvSpPr>
            <a:spLocks noChangeShapeType="1"/>
          </p:cNvSpPr>
          <p:nvPr/>
        </p:nvSpPr>
        <p:spPr bwMode="auto">
          <a:xfrm flipH="1">
            <a:off x="1243013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07" name="Line 64"/>
          <p:cNvSpPr>
            <a:spLocks noChangeShapeType="1"/>
          </p:cNvSpPr>
          <p:nvPr/>
        </p:nvSpPr>
        <p:spPr bwMode="auto">
          <a:xfrm>
            <a:off x="1651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08" name="Line 65"/>
          <p:cNvSpPr>
            <a:spLocks noChangeShapeType="1"/>
          </p:cNvSpPr>
          <p:nvPr/>
        </p:nvSpPr>
        <p:spPr bwMode="auto">
          <a:xfrm>
            <a:off x="669925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09" name="Line 66"/>
          <p:cNvSpPr>
            <a:spLocks noChangeShapeType="1"/>
          </p:cNvSpPr>
          <p:nvPr/>
        </p:nvSpPr>
        <p:spPr bwMode="auto">
          <a:xfrm>
            <a:off x="165100" y="22764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10" name="Line 67"/>
          <p:cNvSpPr>
            <a:spLocks noChangeShapeType="1"/>
          </p:cNvSpPr>
          <p:nvPr/>
        </p:nvSpPr>
        <p:spPr bwMode="auto">
          <a:xfrm>
            <a:off x="165100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11" name="Line 68"/>
          <p:cNvSpPr>
            <a:spLocks noChangeShapeType="1"/>
          </p:cNvSpPr>
          <p:nvPr/>
        </p:nvSpPr>
        <p:spPr bwMode="auto">
          <a:xfrm>
            <a:off x="165100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12" name="Rectangle 69"/>
          <p:cNvSpPr>
            <a:spLocks noChangeArrowheads="1"/>
          </p:cNvSpPr>
          <p:nvPr/>
        </p:nvSpPr>
        <p:spPr bwMode="auto">
          <a:xfrm>
            <a:off x="3095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5613" name="Rectangle 70"/>
          <p:cNvSpPr>
            <a:spLocks noChangeArrowheads="1"/>
          </p:cNvSpPr>
          <p:nvPr/>
        </p:nvSpPr>
        <p:spPr bwMode="auto">
          <a:xfrm>
            <a:off x="165100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5614" name="Rectangle 71"/>
          <p:cNvSpPr>
            <a:spLocks noChangeArrowheads="1"/>
          </p:cNvSpPr>
          <p:nvPr/>
        </p:nvSpPr>
        <p:spPr bwMode="auto">
          <a:xfrm>
            <a:off x="669925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5615" name="Rectangle 72"/>
          <p:cNvSpPr>
            <a:spLocks noChangeArrowheads="1"/>
          </p:cNvSpPr>
          <p:nvPr/>
        </p:nvSpPr>
        <p:spPr bwMode="auto">
          <a:xfrm>
            <a:off x="2554288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5616" name="Rectangle 73"/>
          <p:cNvSpPr>
            <a:spLocks noChangeArrowheads="1"/>
          </p:cNvSpPr>
          <p:nvPr/>
        </p:nvSpPr>
        <p:spPr bwMode="auto">
          <a:xfrm>
            <a:off x="37465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5617" name="Line 74"/>
          <p:cNvSpPr>
            <a:spLocks noChangeShapeType="1"/>
          </p:cNvSpPr>
          <p:nvPr/>
        </p:nvSpPr>
        <p:spPr bwMode="auto">
          <a:xfrm>
            <a:off x="1651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18" name="Line 75"/>
          <p:cNvSpPr>
            <a:spLocks noChangeShapeType="1"/>
          </p:cNvSpPr>
          <p:nvPr/>
        </p:nvSpPr>
        <p:spPr bwMode="auto">
          <a:xfrm>
            <a:off x="1651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19" name="Rectangle 76"/>
          <p:cNvSpPr>
            <a:spLocks noChangeArrowheads="1"/>
          </p:cNvSpPr>
          <p:nvPr/>
        </p:nvSpPr>
        <p:spPr bwMode="auto">
          <a:xfrm>
            <a:off x="1390650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5620" name="Freeform 77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21" name="Line 78"/>
          <p:cNvSpPr>
            <a:spLocks noChangeShapeType="1"/>
          </p:cNvSpPr>
          <p:nvPr/>
        </p:nvSpPr>
        <p:spPr bwMode="auto">
          <a:xfrm flipH="1">
            <a:off x="2314575" y="1241425"/>
            <a:ext cx="11113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22" name="Freeform 79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23" name="Freeform 80"/>
          <p:cNvSpPr>
            <a:spLocks/>
          </p:cNvSpPr>
          <p:nvPr/>
        </p:nvSpPr>
        <p:spPr bwMode="auto">
          <a:xfrm>
            <a:off x="12461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24" name="Freeform 81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25" name="Rectangle 82"/>
          <p:cNvSpPr>
            <a:spLocks noChangeArrowheads="1"/>
          </p:cNvSpPr>
          <p:nvPr/>
        </p:nvSpPr>
        <p:spPr bwMode="auto">
          <a:xfrm>
            <a:off x="1173163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5626" name="Rectangle 83"/>
          <p:cNvSpPr>
            <a:spLocks noChangeArrowheads="1"/>
          </p:cNvSpPr>
          <p:nvPr/>
        </p:nvSpPr>
        <p:spPr bwMode="auto">
          <a:xfrm>
            <a:off x="1730375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5627" name="Rectangle 84"/>
          <p:cNvSpPr>
            <a:spLocks noChangeArrowheads="1"/>
          </p:cNvSpPr>
          <p:nvPr/>
        </p:nvSpPr>
        <p:spPr bwMode="auto">
          <a:xfrm>
            <a:off x="2314575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5628" name="Rectangle 85"/>
          <p:cNvSpPr>
            <a:spLocks noChangeArrowheads="1"/>
          </p:cNvSpPr>
          <p:nvPr/>
        </p:nvSpPr>
        <p:spPr bwMode="auto">
          <a:xfrm>
            <a:off x="2973388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5629" name="Freeform 86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30" name="Freeform 87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31" name="Freeform 88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32" name="AutoShape 89"/>
          <p:cNvSpPr>
            <a:spLocks noChangeArrowheads="1"/>
          </p:cNvSpPr>
          <p:nvPr/>
        </p:nvSpPr>
        <p:spPr bwMode="auto">
          <a:xfrm>
            <a:off x="165100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33" name="Freeform 90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34" name="Freeform 91"/>
          <p:cNvSpPr>
            <a:spLocks/>
          </p:cNvSpPr>
          <p:nvPr/>
        </p:nvSpPr>
        <p:spPr bwMode="auto">
          <a:xfrm>
            <a:off x="1651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35" name="Rectangle 92"/>
          <p:cNvSpPr>
            <a:spLocks noChangeArrowheads="1"/>
          </p:cNvSpPr>
          <p:nvPr/>
        </p:nvSpPr>
        <p:spPr bwMode="auto">
          <a:xfrm>
            <a:off x="3729038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5636" name="Freeform 93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37" name="Rectangle 94"/>
          <p:cNvSpPr>
            <a:spLocks noChangeArrowheads="1"/>
          </p:cNvSpPr>
          <p:nvPr/>
        </p:nvSpPr>
        <p:spPr bwMode="auto">
          <a:xfrm>
            <a:off x="3740150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5638" name="Rectangle 95"/>
          <p:cNvSpPr>
            <a:spLocks noChangeArrowheads="1"/>
          </p:cNvSpPr>
          <p:nvPr/>
        </p:nvSpPr>
        <p:spPr bwMode="auto">
          <a:xfrm>
            <a:off x="165100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5639" name="Freeform 96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40" name="Rectangle 99"/>
          <p:cNvSpPr>
            <a:spLocks noChangeArrowheads="1"/>
          </p:cNvSpPr>
          <p:nvPr/>
        </p:nvSpPr>
        <p:spPr bwMode="auto">
          <a:xfrm>
            <a:off x="3684588" y="827088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5641" name="Rectangle 102"/>
          <p:cNvSpPr>
            <a:spLocks noChangeArrowheads="1"/>
          </p:cNvSpPr>
          <p:nvPr/>
        </p:nvSpPr>
        <p:spPr bwMode="auto">
          <a:xfrm>
            <a:off x="1619250" y="541338"/>
            <a:ext cx="1573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SALTO CHICO 2</a:t>
            </a:r>
          </a:p>
        </p:txBody>
      </p:sp>
      <p:sp>
        <p:nvSpPr>
          <p:cNvPr id="25642" name="Rectangle 103"/>
          <p:cNvSpPr>
            <a:spLocks noChangeArrowheads="1"/>
          </p:cNvSpPr>
          <p:nvPr/>
        </p:nvSpPr>
        <p:spPr bwMode="auto">
          <a:xfrm>
            <a:off x="160338" y="404813"/>
            <a:ext cx="1339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13     EL LLOLLE</a:t>
            </a:r>
          </a:p>
        </p:txBody>
      </p:sp>
      <p:sp>
        <p:nvSpPr>
          <p:cNvPr id="25643" name="Rectangle 104"/>
          <p:cNvSpPr>
            <a:spLocks noChangeArrowheads="1"/>
          </p:cNvSpPr>
          <p:nvPr/>
        </p:nvSpPr>
        <p:spPr bwMode="auto">
          <a:xfrm>
            <a:off x="158750" y="115888"/>
            <a:ext cx="15351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12    SALTO CHICO</a:t>
            </a:r>
          </a:p>
        </p:txBody>
      </p:sp>
      <p:sp>
        <p:nvSpPr>
          <p:cNvPr id="25644" name="Rectangle 105"/>
          <p:cNvSpPr>
            <a:spLocks noChangeArrowheads="1"/>
          </p:cNvSpPr>
          <p:nvPr/>
        </p:nvSpPr>
        <p:spPr bwMode="auto">
          <a:xfrm>
            <a:off x="515938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5645" name="Rectangle 110"/>
          <p:cNvSpPr>
            <a:spLocks noChangeArrowheads="1"/>
          </p:cNvSpPr>
          <p:nvPr/>
        </p:nvSpPr>
        <p:spPr bwMode="auto">
          <a:xfrm>
            <a:off x="1322388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25646" name="Rectangle 111"/>
          <p:cNvSpPr>
            <a:spLocks noChangeArrowheads="1"/>
          </p:cNvSpPr>
          <p:nvPr/>
        </p:nvSpPr>
        <p:spPr bwMode="auto">
          <a:xfrm>
            <a:off x="1806575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25647" name="Rectangle 112"/>
          <p:cNvSpPr>
            <a:spLocks noChangeArrowheads="1"/>
          </p:cNvSpPr>
          <p:nvPr/>
        </p:nvSpPr>
        <p:spPr bwMode="auto">
          <a:xfrm>
            <a:off x="2454275" y="9017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25648" name="Rectangle 113"/>
          <p:cNvSpPr>
            <a:spLocks noChangeArrowheads="1"/>
          </p:cNvSpPr>
          <p:nvPr/>
        </p:nvSpPr>
        <p:spPr bwMode="auto">
          <a:xfrm>
            <a:off x="3070225" y="901700"/>
            <a:ext cx="70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25649" name="AutoShape 122"/>
          <p:cNvSpPr>
            <a:spLocks noChangeArrowheads="1"/>
          </p:cNvSpPr>
          <p:nvPr/>
        </p:nvSpPr>
        <p:spPr bwMode="auto">
          <a:xfrm>
            <a:off x="1028700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50" name="AutoShape 123"/>
          <p:cNvSpPr>
            <a:spLocks noChangeArrowheads="1"/>
          </p:cNvSpPr>
          <p:nvPr/>
        </p:nvSpPr>
        <p:spPr bwMode="auto">
          <a:xfrm>
            <a:off x="1028700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51" name="AutoShape 124"/>
          <p:cNvSpPr>
            <a:spLocks noChangeArrowheads="1"/>
          </p:cNvSpPr>
          <p:nvPr/>
        </p:nvSpPr>
        <p:spPr bwMode="auto">
          <a:xfrm>
            <a:off x="1028700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52" name="AutoShape 125"/>
          <p:cNvSpPr>
            <a:spLocks noChangeArrowheads="1"/>
          </p:cNvSpPr>
          <p:nvPr/>
        </p:nvSpPr>
        <p:spPr bwMode="auto">
          <a:xfrm>
            <a:off x="1028700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53" name="AutoShape 126"/>
          <p:cNvSpPr>
            <a:spLocks noChangeArrowheads="1"/>
          </p:cNvSpPr>
          <p:nvPr/>
        </p:nvSpPr>
        <p:spPr bwMode="auto">
          <a:xfrm>
            <a:off x="1028700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54" name="AutoShape 127"/>
          <p:cNvSpPr>
            <a:spLocks noChangeArrowheads="1"/>
          </p:cNvSpPr>
          <p:nvPr/>
        </p:nvSpPr>
        <p:spPr bwMode="auto">
          <a:xfrm>
            <a:off x="1028700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55" name="Rectangle 128"/>
          <p:cNvSpPr>
            <a:spLocks noChangeArrowheads="1"/>
          </p:cNvSpPr>
          <p:nvPr/>
        </p:nvSpPr>
        <p:spPr bwMode="auto">
          <a:xfrm>
            <a:off x="1008063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5656" name="Rectangle 129"/>
          <p:cNvSpPr>
            <a:spLocks noChangeArrowheads="1"/>
          </p:cNvSpPr>
          <p:nvPr/>
        </p:nvSpPr>
        <p:spPr bwMode="auto">
          <a:xfrm>
            <a:off x="1016000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5657" name="Rectangle 130"/>
          <p:cNvSpPr>
            <a:spLocks noChangeArrowheads="1"/>
          </p:cNvSpPr>
          <p:nvPr/>
        </p:nvSpPr>
        <p:spPr bwMode="auto">
          <a:xfrm>
            <a:off x="1016000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25658" name="Rectangle 131"/>
          <p:cNvSpPr>
            <a:spLocks noChangeArrowheads="1"/>
          </p:cNvSpPr>
          <p:nvPr/>
        </p:nvSpPr>
        <p:spPr bwMode="auto">
          <a:xfrm>
            <a:off x="1016000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5659" name="Rectangle 132"/>
          <p:cNvSpPr>
            <a:spLocks noChangeArrowheads="1"/>
          </p:cNvSpPr>
          <p:nvPr/>
        </p:nvSpPr>
        <p:spPr bwMode="auto">
          <a:xfrm>
            <a:off x="1016000" y="4292600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25660" name="Rectangle 133"/>
          <p:cNvSpPr>
            <a:spLocks noChangeArrowheads="1"/>
          </p:cNvSpPr>
          <p:nvPr/>
        </p:nvSpPr>
        <p:spPr bwMode="auto">
          <a:xfrm>
            <a:off x="1016000" y="4941888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25661" name="AutoShape 134"/>
          <p:cNvSpPr>
            <a:spLocks noChangeArrowheads="1"/>
          </p:cNvSpPr>
          <p:nvPr/>
        </p:nvSpPr>
        <p:spPr bwMode="auto">
          <a:xfrm>
            <a:off x="1027113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62" name="Rectangle 135"/>
          <p:cNvSpPr>
            <a:spLocks noChangeArrowheads="1"/>
          </p:cNvSpPr>
          <p:nvPr/>
        </p:nvSpPr>
        <p:spPr bwMode="auto">
          <a:xfrm>
            <a:off x="1014413" y="5589588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5663" name="AutoShape 136"/>
          <p:cNvSpPr>
            <a:spLocks noChangeArrowheads="1"/>
          </p:cNvSpPr>
          <p:nvPr/>
        </p:nvSpPr>
        <p:spPr bwMode="auto">
          <a:xfrm>
            <a:off x="1028700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664" name="Rectangle 137"/>
          <p:cNvSpPr>
            <a:spLocks noChangeArrowheads="1"/>
          </p:cNvSpPr>
          <p:nvPr/>
        </p:nvSpPr>
        <p:spPr bwMode="auto">
          <a:xfrm>
            <a:off x="1008063" y="6165850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5665" name="Rectangle 138"/>
          <p:cNvSpPr>
            <a:spLocks noChangeArrowheads="1"/>
          </p:cNvSpPr>
          <p:nvPr/>
        </p:nvSpPr>
        <p:spPr bwMode="auto">
          <a:xfrm>
            <a:off x="180975" y="17748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5,2</a:t>
            </a:r>
          </a:p>
        </p:txBody>
      </p:sp>
      <p:sp>
        <p:nvSpPr>
          <p:cNvPr id="25666" name="Rectangle 139"/>
          <p:cNvSpPr>
            <a:spLocks noChangeArrowheads="1"/>
          </p:cNvSpPr>
          <p:nvPr/>
        </p:nvSpPr>
        <p:spPr bwMode="auto">
          <a:xfrm>
            <a:off x="180975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5,6</a:t>
            </a:r>
          </a:p>
        </p:txBody>
      </p:sp>
      <p:sp>
        <p:nvSpPr>
          <p:cNvPr id="25667" name="Rectangle 140"/>
          <p:cNvSpPr>
            <a:spLocks noChangeArrowheads="1"/>
          </p:cNvSpPr>
          <p:nvPr/>
        </p:nvSpPr>
        <p:spPr bwMode="auto">
          <a:xfrm>
            <a:off x="179388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25668" name="Rectangle 141"/>
          <p:cNvSpPr>
            <a:spLocks noChangeArrowheads="1"/>
          </p:cNvSpPr>
          <p:nvPr/>
        </p:nvSpPr>
        <p:spPr bwMode="auto">
          <a:xfrm>
            <a:off x="179388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5,8</a:t>
            </a:r>
          </a:p>
        </p:txBody>
      </p:sp>
      <p:sp>
        <p:nvSpPr>
          <p:cNvPr id="25669" name="Rectangle 142"/>
          <p:cNvSpPr>
            <a:spLocks noChangeArrowheads="1"/>
          </p:cNvSpPr>
          <p:nvPr/>
        </p:nvSpPr>
        <p:spPr bwMode="auto">
          <a:xfrm>
            <a:off x="179388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6,0</a:t>
            </a:r>
          </a:p>
        </p:txBody>
      </p:sp>
      <p:sp>
        <p:nvSpPr>
          <p:cNvPr id="25670" name="Rectangle 143"/>
          <p:cNvSpPr>
            <a:spLocks noChangeArrowheads="1"/>
          </p:cNvSpPr>
          <p:nvPr/>
        </p:nvSpPr>
        <p:spPr bwMode="auto">
          <a:xfrm>
            <a:off x="179388" y="50863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7,8</a:t>
            </a:r>
          </a:p>
        </p:txBody>
      </p:sp>
      <p:sp>
        <p:nvSpPr>
          <p:cNvPr id="25671" name="Rectangle 144"/>
          <p:cNvSpPr>
            <a:spLocks noChangeArrowheads="1"/>
          </p:cNvSpPr>
          <p:nvPr/>
        </p:nvSpPr>
        <p:spPr bwMode="auto">
          <a:xfrm>
            <a:off x="179388" y="573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8,6</a:t>
            </a:r>
          </a:p>
        </p:txBody>
      </p:sp>
      <p:sp>
        <p:nvSpPr>
          <p:cNvPr id="25672" name="Rectangle 145"/>
          <p:cNvSpPr>
            <a:spLocks noChangeArrowheads="1"/>
          </p:cNvSpPr>
          <p:nvPr/>
        </p:nvSpPr>
        <p:spPr bwMode="auto">
          <a:xfrm>
            <a:off x="179388" y="62388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9,0</a:t>
            </a:r>
          </a:p>
        </p:txBody>
      </p:sp>
      <p:sp>
        <p:nvSpPr>
          <p:cNvPr id="25673" name="Line 146"/>
          <p:cNvSpPr>
            <a:spLocks noChangeShapeType="1"/>
          </p:cNvSpPr>
          <p:nvPr/>
        </p:nvSpPr>
        <p:spPr bwMode="auto">
          <a:xfrm flipV="1">
            <a:off x="2339975" y="1266825"/>
            <a:ext cx="0" cy="2160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74" name="Rectangle 155"/>
          <p:cNvSpPr>
            <a:spLocks noChangeArrowheads="1"/>
          </p:cNvSpPr>
          <p:nvPr/>
        </p:nvSpPr>
        <p:spPr bwMode="auto">
          <a:xfrm>
            <a:off x="682625" y="17668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25675" name="Rectangle 156"/>
          <p:cNvSpPr>
            <a:spLocks noChangeArrowheads="1"/>
          </p:cNvSpPr>
          <p:nvPr/>
        </p:nvSpPr>
        <p:spPr bwMode="auto">
          <a:xfrm>
            <a:off x="682625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25676" name="Rectangle 157"/>
          <p:cNvSpPr>
            <a:spLocks noChangeArrowheads="1"/>
          </p:cNvSpPr>
          <p:nvPr/>
        </p:nvSpPr>
        <p:spPr bwMode="auto">
          <a:xfrm>
            <a:off x="663575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25677" name="Rectangle 158"/>
          <p:cNvSpPr>
            <a:spLocks noChangeArrowheads="1"/>
          </p:cNvSpPr>
          <p:nvPr/>
        </p:nvSpPr>
        <p:spPr bwMode="auto">
          <a:xfrm>
            <a:off x="682625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25678" name="Rectangle 159"/>
          <p:cNvSpPr>
            <a:spLocks noChangeArrowheads="1"/>
          </p:cNvSpPr>
          <p:nvPr/>
        </p:nvSpPr>
        <p:spPr bwMode="auto">
          <a:xfrm>
            <a:off x="73501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25679" name="Rectangle 160"/>
          <p:cNvSpPr>
            <a:spLocks noChangeArrowheads="1"/>
          </p:cNvSpPr>
          <p:nvPr/>
        </p:nvSpPr>
        <p:spPr bwMode="auto">
          <a:xfrm>
            <a:off x="735013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1,8</a:t>
            </a:r>
          </a:p>
        </p:txBody>
      </p:sp>
      <p:sp>
        <p:nvSpPr>
          <p:cNvPr id="25680" name="Rectangle 161"/>
          <p:cNvSpPr>
            <a:spLocks noChangeArrowheads="1"/>
          </p:cNvSpPr>
          <p:nvPr/>
        </p:nvSpPr>
        <p:spPr bwMode="auto">
          <a:xfrm>
            <a:off x="735013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0.8</a:t>
            </a:r>
          </a:p>
        </p:txBody>
      </p:sp>
      <p:sp>
        <p:nvSpPr>
          <p:cNvPr id="25681" name="Rectangle 162"/>
          <p:cNvSpPr>
            <a:spLocks noChangeArrowheads="1"/>
          </p:cNvSpPr>
          <p:nvPr/>
        </p:nvSpPr>
        <p:spPr bwMode="auto">
          <a:xfrm>
            <a:off x="714375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25682" name="Rectangle 171"/>
          <p:cNvSpPr>
            <a:spLocks noChangeArrowheads="1"/>
          </p:cNvSpPr>
          <p:nvPr/>
        </p:nvSpPr>
        <p:spPr bwMode="auto">
          <a:xfrm>
            <a:off x="3810000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7,3</a:t>
            </a:r>
          </a:p>
        </p:txBody>
      </p:sp>
      <p:sp>
        <p:nvSpPr>
          <p:cNvPr id="25683" name="Rectangle 172"/>
          <p:cNvSpPr>
            <a:spLocks noChangeArrowheads="1"/>
          </p:cNvSpPr>
          <p:nvPr/>
        </p:nvSpPr>
        <p:spPr bwMode="auto">
          <a:xfrm>
            <a:off x="3810000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6,9</a:t>
            </a:r>
          </a:p>
        </p:txBody>
      </p:sp>
      <p:sp>
        <p:nvSpPr>
          <p:cNvPr id="25684" name="Rectangle 173"/>
          <p:cNvSpPr>
            <a:spLocks noChangeArrowheads="1"/>
          </p:cNvSpPr>
          <p:nvPr/>
        </p:nvSpPr>
        <p:spPr bwMode="auto">
          <a:xfrm>
            <a:off x="3830638" y="29527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25685" name="Rectangle 174"/>
          <p:cNvSpPr>
            <a:spLocks noChangeArrowheads="1"/>
          </p:cNvSpPr>
          <p:nvPr/>
        </p:nvSpPr>
        <p:spPr bwMode="auto">
          <a:xfrm>
            <a:off x="3830638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6,7</a:t>
            </a:r>
          </a:p>
        </p:txBody>
      </p:sp>
      <p:sp>
        <p:nvSpPr>
          <p:cNvPr id="25686" name="Rectangle 175"/>
          <p:cNvSpPr>
            <a:spLocks noChangeArrowheads="1"/>
          </p:cNvSpPr>
          <p:nvPr/>
        </p:nvSpPr>
        <p:spPr bwMode="auto">
          <a:xfrm>
            <a:off x="3830638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6,5</a:t>
            </a:r>
          </a:p>
        </p:txBody>
      </p:sp>
      <p:sp>
        <p:nvSpPr>
          <p:cNvPr id="25687" name="Rectangle 176"/>
          <p:cNvSpPr>
            <a:spLocks noChangeArrowheads="1"/>
          </p:cNvSpPr>
          <p:nvPr/>
        </p:nvSpPr>
        <p:spPr bwMode="auto">
          <a:xfrm>
            <a:off x="3830638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4,7</a:t>
            </a:r>
          </a:p>
        </p:txBody>
      </p:sp>
      <p:sp>
        <p:nvSpPr>
          <p:cNvPr id="25688" name="Rectangle 177"/>
          <p:cNvSpPr>
            <a:spLocks noChangeArrowheads="1"/>
          </p:cNvSpPr>
          <p:nvPr/>
        </p:nvSpPr>
        <p:spPr bwMode="auto">
          <a:xfrm>
            <a:off x="3830638" y="56165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25689" name="Rectangle 178"/>
          <p:cNvSpPr>
            <a:spLocks noChangeArrowheads="1"/>
          </p:cNvSpPr>
          <p:nvPr/>
        </p:nvSpPr>
        <p:spPr bwMode="auto">
          <a:xfrm>
            <a:off x="3851275" y="61928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3,5</a:t>
            </a:r>
          </a:p>
        </p:txBody>
      </p:sp>
      <p:sp>
        <p:nvSpPr>
          <p:cNvPr id="25690" name="Line 225"/>
          <p:cNvSpPr>
            <a:spLocks noChangeShapeType="1"/>
          </p:cNvSpPr>
          <p:nvPr/>
        </p:nvSpPr>
        <p:spPr bwMode="auto">
          <a:xfrm flipV="1">
            <a:off x="1831975" y="1914525"/>
            <a:ext cx="1588" cy="2174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91" name="Line 226"/>
          <p:cNvSpPr>
            <a:spLocks noChangeShapeType="1"/>
          </p:cNvSpPr>
          <p:nvPr/>
        </p:nvSpPr>
        <p:spPr bwMode="auto">
          <a:xfrm flipH="1" flipV="1">
            <a:off x="1546225" y="1773238"/>
            <a:ext cx="288925" cy="142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92" name="Oval 227"/>
          <p:cNvSpPr>
            <a:spLocks noChangeArrowheads="1"/>
          </p:cNvSpPr>
          <p:nvPr/>
        </p:nvSpPr>
        <p:spPr bwMode="auto">
          <a:xfrm>
            <a:off x="1763713" y="20637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693" name="Line 228"/>
          <p:cNvSpPr>
            <a:spLocks noChangeShapeType="1"/>
          </p:cNvSpPr>
          <p:nvPr/>
        </p:nvSpPr>
        <p:spPr bwMode="auto">
          <a:xfrm flipH="1">
            <a:off x="2698750" y="23495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94" name="Oval 229"/>
          <p:cNvSpPr>
            <a:spLocks noChangeArrowheads="1"/>
          </p:cNvSpPr>
          <p:nvPr/>
        </p:nvSpPr>
        <p:spPr bwMode="auto">
          <a:xfrm>
            <a:off x="2555875" y="26400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695" name="Line 230"/>
          <p:cNvSpPr>
            <a:spLocks noChangeShapeType="1"/>
          </p:cNvSpPr>
          <p:nvPr/>
        </p:nvSpPr>
        <p:spPr bwMode="auto">
          <a:xfrm flipV="1">
            <a:off x="1763713" y="2565400"/>
            <a:ext cx="0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96" name="Line 231"/>
          <p:cNvSpPr>
            <a:spLocks noChangeShapeType="1"/>
          </p:cNvSpPr>
          <p:nvPr/>
        </p:nvSpPr>
        <p:spPr bwMode="auto">
          <a:xfrm flipV="1">
            <a:off x="1762125" y="2492375"/>
            <a:ext cx="71438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97" name="Line 232"/>
          <p:cNvSpPr>
            <a:spLocks noChangeShapeType="1"/>
          </p:cNvSpPr>
          <p:nvPr/>
        </p:nvSpPr>
        <p:spPr bwMode="auto">
          <a:xfrm>
            <a:off x="1835150" y="2493963"/>
            <a:ext cx="2873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698" name="Oval 233"/>
          <p:cNvSpPr>
            <a:spLocks noChangeArrowheads="1"/>
          </p:cNvSpPr>
          <p:nvPr/>
        </p:nvSpPr>
        <p:spPr bwMode="auto">
          <a:xfrm>
            <a:off x="1692275" y="27114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699" name="Line 234"/>
          <p:cNvSpPr>
            <a:spLocks noChangeShapeType="1"/>
          </p:cNvSpPr>
          <p:nvPr/>
        </p:nvSpPr>
        <p:spPr bwMode="auto">
          <a:xfrm flipV="1">
            <a:off x="1763713" y="30686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00" name="Oval 235"/>
          <p:cNvSpPr>
            <a:spLocks noChangeArrowheads="1"/>
          </p:cNvSpPr>
          <p:nvPr/>
        </p:nvSpPr>
        <p:spPr bwMode="auto">
          <a:xfrm>
            <a:off x="1693863" y="3359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701" name="Rectangle 236"/>
          <p:cNvSpPr>
            <a:spLocks noChangeArrowheads="1"/>
          </p:cNvSpPr>
          <p:nvPr/>
        </p:nvSpPr>
        <p:spPr bwMode="auto">
          <a:xfrm>
            <a:off x="1404938" y="3214688"/>
            <a:ext cx="1397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702" name="Line 237"/>
          <p:cNvSpPr>
            <a:spLocks noChangeShapeType="1"/>
          </p:cNvSpPr>
          <p:nvPr/>
        </p:nvSpPr>
        <p:spPr bwMode="auto">
          <a:xfrm>
            <a:off x="1979613" y="3068638"/>
            <a:ext cx="142875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03" name="Rectangle 238"/>
          <p:cNvSpPr>
            <a:spLocks noChangeArrowheads="1"/>
          </p:cNvSpPr>
          <p:nvPr/>
        </p:nvSpPr>
        <p:spPr bwMode="auto">
          <a:xfrm>
            <a:off x="2463800" y="3025775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   Km 6 x Izq</a:t>
            </a:r>
          </a:p>
        </p:txBody>
      </p:sp>
      <p:sp>
        <p:nvSpPr>
          <p:cNvPr id="25704" name="Line 239"/>
          <p:cNvSpPr>
            <a:spLocks noChangeShapeType="1"/>
          </p:cNvSpPr>
          <p:nvPr/>
        </p:nvSpPr>
        <p:spPr bwMode="auto">
          <a:xfrm flipV="1">
            <a:off x="1762125" y="37893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05" name="Oval 240"/>
          <p:cNvSpPr>
            <a:spLocks noChangeArrowheads="1"/>
          </p:cNvSpPr>
          <p:nvPr/>
        </p:nvSpPr>
        <p:spPr bwMode="auto">
          <a:xfrm>
            <a:off x="1692275" y="40798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706" name="Line 241"/>
          <p:cNvSpPr>
            <a:spLocks noChangeShapeType="1"/>
          </p:cNvSpPr>
          <p:nvPr/>
        </p:nvSpPr>
        <p:spPr bwMode="auto">
          <a:xfrm>
            <a:off x="1474788" y="33575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07" name="Rectangle 244"/>
          <p:cNvSpPr>
            <a:spLocks noChangeArrowheads="1"/>
          </p:cNvSpPr>
          <p:nvPr/>
        </p:nvSpPr>
        <p:spPr bwMode="auto">
          <a:xfrm>
            <a:off x="2463800" y="3816350"/>
            <a:ext cx="668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STOP</a:t>
            </a:r>
          </a:p>
        </p:txBody>
      </p:sp>
      <p:sp>
        <p:nvSpPr>
          <p:cNvPr id="25708" name="Line 245"/>
          <p:cNvSpPr>
            <a:spLocks noChangeShapeType="1"/>
          </p:cNvSpPr>
          <p:nvPr/>
        </p:nvSpPr>
        <p:spPr bwMode="auto">
          <a:xfrm flipV="1">
            <a:off x="1763713" y="45799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09" name="Line 246"/>
          <p:cNvSpPr>
            <a:spLocks noChangeShapeType="1"/>
          </p:cNvSpPr>
          <p:nvPr/>
        </p:nvSpPr>
        <p:spPr bwMode="auto">
          <a:xfrm flipH="1">
            <a:off x="1403350" y="4581525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10" name="Line 247"/>
          <p:cNvSpPr>
            <a:spLocks noChangeShapeType="1"/>
          </p:cNvSpPr>
          <p:nvPr/>
        </p:nvSpPr>
        <p:spPr bwMode="auto">
          <a:xfrm>
            <a:off x="1763713" y="45815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11" name="Line 248"/>
          <p:cNvSpPr>
            <a:spLocks noChangeShapeType="1"/>
          </p:cNvSpPr>
          <p:nvPr/>
        </p:nvSpPr>
        <p:spPr bwMode="auto">
          <a:xfrm>
            <a:off x="1906588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12" name="Line 249"/>
          <p:cNvSpPr>
            <a:spLocks noChangeShapeType="1"/>
          </p:cNvSpPr>
          <p:nvPr/>
        </p:nvSpPr>
        <p:spPr bwMode="auto">
          <a:xfrm>
            <a:off x="1979613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13" name="Oval 250"/>
          <p:cNvSpPr>
            <a:spLocks noChangeArrowheads="1"/>
          </p:cNvSpPr>
          <p:nvPr/>
        </p:nvSpPr>
        <p:spPr bwMode="auto">
          <a:xfrm>
            <a:off x="1684338" y="4719638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pic>
        <p:nvPicPr>
          <p:cNvPr id="25714" name="Picture 25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4365625"/>
            <a:ext cx="22225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715" name="Rectangle 252"/>
          <p:cNvSpPr>
            <a:spLocks noChangeArrowheads="1"/>
          </p:cNvSpPr>
          <p:nvPr/>
        </p:nvSpPr>
        <p:spPr bwMode="auto">
          <a:xfrm>
            <a:off x="2698750" y="4373563"/>
            <a:ext cx="10287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Tres cumbres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Las Quemas</a:t>
            </a:r>
          </a:p>
        </p:txBody>
      </p:sp>
      <p:sp>
        <p:nvSpPr>
          <p:cNvPr id="25716" name="Line 253"/>
          <p:cNvSpPr>
            <a:spLocks noChangeShapeType="1"/>
          </p:cNvSpPr>
          <p:nvPr/>
        </p:nvSpPr>
        <p:spPr bwMode="auto">
          <a:xfrm>
            <a:off x="3348038" y="45085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17" name="Line 254"/>
          <p:cNvSpPr>
            <a:spLocks noChangeShapeType="1"/>
          </p:cNvSpPr>
          <p:nvPr/>
        </p:nvSpPr>
        <p:spPr bwMode="auto">
          <a:xfrm flipH="1">
            <a:off x="2482850" y="47244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18" name="Line 255"/>
          <p:cNvSpPr>
            <a:spLocks noChangeShapeType="1"/>
          </p:cNvSpPr>
          <p:nvPr/>
        </p:nvSpPr>
        <p:spPr bwMode="auto">
          <a:xfrm flipV="1">
            <a:off x="1835150" y="50831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19" name="Oval 256"/>
          <p:cNvSpPr>
            <a:spLocks noChangeArrowheads="1"/>
          </p:cNvSpPr>
          <p:nvPr/>
        </p:nvSpPr>
        <p:spPr bwMode="auto">
          <a:xfrm>
            <a:off x="1765300" y="53736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720" name="Line 257"/>
          <p:cNvSpPr>
            <a:spLocks noChangeShapeType="1"/>
          </p:cNvSpPr>
          <p:nvPr/>
        </p:nvSpPr>
        <p:spPr bwMode="auto">
          <a:xfrm>
            <a:off x="1474788" y="5300663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1" name="Line 258"/>
          <p:cNvSpPr>
            <a:spLocks noChangeShapeType="1"/>
          </p:cNvSpPr>
          <p:nvPr/>
        </p:nvSpPr>
        <p:spPr bwMode="auto">
          <a:xfrm>
            <a:off x="1619250" y="52276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2" name="Line 259"/>
          <p:cNvSpPr>
            <a:spLocks noChangeShapeType="1"/>
          </p:cNvSpPr>
          <p:nvPr/>
        </p:nvSpPr>
        <p:spPr bwMode="auto">
          <a:xfrm>
            <a:off x="1547813" y="52276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3" name="Line 260"/>
          <p:cNvSpPr>
            <a:spLocks noChangeShapeType="1"/>
          </p:cNvSpPr>
          <p:nvPr/>
        </p:nvSpPr>
        <p:spPr bwMode="auto">
          <a:xfrm flipV="1">
            <a:off x="1835150" y="56610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4" name="Oval 261"/>
          <p:cNvSpPr>
            <a:spLocks noChangeArrowheads="1"/>
          </p:cNvSpPr>
          <p:nvPr/>
        </p:nvSpPr>
        <p:spPr bwMode="auto">
          <a:xfrm>
            <a:off x="1765300" y="59515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725" name="Line 262"/>
          <p:cNvSpPr>
            <a:spLocks noChangeShapeType="1"/>
          </p:cNvSpPr>
          <p:nvPr/>
        </p:nvSpPr>
        <p:spPr bwMode="auto">
          <a:xfrm>
            <a:off x="1835150" y="5876925"/>
            <a:ext cx="287338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6" name="Line 263"/>
          <p:cNvSpPr>
            <a:spLocks noChangeShapeType="1"/>
          </p:cNvSpPr>
          <p:nvPr/>
        </p:nvSpPr>
        <p:spPr bwMode="auto">
          <a:xfrm>
            <a:off x="2051050" y="58769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7" name="Line 264"/>
          <p:cNvSpPr>
            <a:spLocks noChangeShapeType="1"/>
          </p:cNvSpPr>
          <p:nvPr/>
        </p:nvSpPr>
        <p:spPr bwMode="auto">
          <a:xfrm>
            <a:off x="1979613" y="58769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8" name="Line 265"/>
          <p:cNvSpPr>
            <a:spLocks noChangeShapeType="1"/>
          </p:cNvSpPr>
          <p:nvPr/>
        </p:nvSpPr>
        <p:spPr bwMode="auto">
          <a:xfrm flipV="1">
            <a:off x="1835150" y="62357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29" name="Line 266"/>
          <p:cNvSpPr>
            <a:spLocks noChangeShapeType="1"/>
          </p:cNvSpPr>
          <p:nvPr/>
        </p:nvSpPr>
        <p:spPr bwMode="auto">
          <a:xfrm>
            <a:off x="1690688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30" name="Line 267"/>
          <p:cNvSpPr>
            <a:spLocks noChangeShapeType="1"/>
          </p:cNvSpPr>
          <p:nvPr/>
        </p:nvSpPr>
        <p:spPr bwMode="auto">
          <a:xfrm>
            <a:off x="1978025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31" name="Line 268"/>
          <p:cNvSpPr>
            <a:spLocks noChangeShapeType="1"/>
          </p:cNvSpPr>
          <p:nvPr/>
        </p:nvSpPr>
        <p:spPr bwMode="auto">
          <a:xfrm flipH="1" flipV="1">
            <a:off x="1617663" y="6237288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32" name="Line 269"/>
          <p:cNvSpPr>
            <a:spLocks noChangeShapeType="1"/>
          </p:cNvSpPr>
          <p:nvPr/>
        </p:nvSpPr>
        <p:spPr bwMode="auto">
          <a:xfrm flipH="1" flipV="1">
            <a:off x="1976438" y="6526213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33" name="Line 270"/>
          <p:cNvSpPr>
            <a:spLocks noChangeShapeType="1"/>
          </p:cNvSpPr>
          <p:nvPr/>
        </p:nvSpPr>
        <p:spPr bwMode="auto">
          <a:xfrm flipV="1">
            <a:off x="1617663" y="6524625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34" name="Line 271"/>
          <p:cNvSpPr>
            <a:spLocks noChangeShapeType="1"/>
          </p:cNvSpPr>
          <p:nvPr/>
        </p:nvSpPr>
        <p:spPr bwMode="auto">
          <a:xfrm flipV="1">
            <a:off x="1976438" y="6235700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35" name="Oval 272"/>
          <p:cNvSpPr>
            <a:spLocks noChangeArrowheads="1"/>
          </p:cNvSpPr>
          <p:nvPr/>
        </p:nvSpPr>
        <p:spPr bwMode="auto">
          <a:xfrm>
            <a:off x="1765300" y="65278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736" name="Rectangle 273"/>
          <p:cNvSpPr>
            <a:spLocks noChangeArrowheads="1"/>
          </p:cNvSpPr>
          <p:nvPr/>
        </p:nvSpPr>
        <p:spPr bwMode="auto">
          <a:xfrm>
            <a:off x="2605088" y="6211888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Gomez nº2</a:t>
            </a:r>
          </a:p>
        </p:txBody>
      </p:sp>
      <p:sp>
        <p:nvSpPr>
          <p:cNvPr id="25737" name="Rectangle 2"/>
          <p:cNvSpPr>
            <a:spLocks noChangeArrowheads="1"/>
          </p:cNvSpPr>
          <p:nvPr/>
        </p:nvSpPr>
        <p:spPr bwMode="auto">
          <a:xfrm>
            <a:off x="4730750" y="188913"/>
            <a:ext cx="4173538" cy="6478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738" name="Line 3"/>
          <p:cNvSpPr>
            <a:spLocks noChangeShapeType="1"/>
          </p:cNvSpPr>
          <p:nvPr/>
        </p:nvSpPr>
        <p:spPr bwMode="auto">
          <a:xfrm flipH="1">
            <a:off x="6961188" y="1241425"/>
            <a:ext cx="3175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39" name="Line 4"/>
          <p:cNvSpPr>
            <a:spLocks noChangeShapeType="1"/>
          </p:cNvSpPr>
          <p:nvPr/>
        </p:nvSpPr>
        <p:spPr bwMode="auto">
          <a:xfrm>
            <a:off x="473075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0" name="Line 5"/>
          <p:cNvSpPr>
            <a:spLocks noChangeShapeType="1"/>
          </p:cNvSpPr>
          <p:nvPr/>
        </p:nvSpPr>
        <p:spPr bwMode="auto">
          <a:xfrm>
            <a:off x="8331200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1" name="Line 6"/>
          <p:cNvSpPr>
            <a:spLocks noChangeShapeType="1"/>
          </p:cNvSpPr>
          <p:nvPr/>
        </p:nvSpPr>
        <p:spPr bwMode="auto">
          <a:xfrm flipH="1">
            <a:off x="5810250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2" name="Line 7"/>
          <p:cNvSpPr>
            <a:spLocks noChangeShapeType="1"/>
          </p:cNvSpPr>
          <p:nvPr/>
        </p:nvSpPr>
        <p:spPr bwMode="auto">
          <a:xfrm>
            <a:off x="473075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3" name="Line 8"/>
          <p:cNvSpPr>
            <a:spLocks noChangeShapeType="1"/>
          </p:cNvSpPr>
          <p:nvPr/>
        </p:nvSpPr>
        <p:spPr bwMode="auto">
          <a:xfrm>
            <a:off x="5235575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4" name="Line 9"/>
          <p:cNvSpPr>
            <a:spLocks noChangeShapeType="1"/>
          </p:cNvSpPr>
          <p:nvPr/>
        </p:nvSpPr>
        <p:spPr bwMode="auto">
          <a:xfrm>
            <a:off x="4730750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5" name="Line 10"/>
          <p:cNvSpPr>
            <a:spLocks noChangeShapeType="1"/>
          </p:cNvSpPr>
          <p:nvPr/>
        </p:nvSpPr>
        <p:spPr bwMode="auto">
          <a:xfrm>
            <a:off x="4730750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6" name="Line 11"/>
          <p:cNvSpPr>
            <a:spLocks noChangeShapeType="1"/>
          </p:cNvSpPr>
          <p:nvPr/>
        </p:nvSpPr>
        <p:spPr bwMode="auto">
          <a:xfrm>
            <a:off x="473075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7" name="Line 12"/>
          <p:cNvSpPr>
            <a:spLocks noChangeShapeType="1"/>
          </p:cNvSpPr>
          <p:nvPr/>
        </p:nvSpPr>
        <p:spPr bwMode="auto">
          <a:xfrm>
            <a:off x="4730750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8" name="Line 13"/>
          <p:cNvSpPr>
            <a:spLocks noChangeShapeType="1"/>
          </p:cNvSpPr>
          <p:nvPr/>
        </p:nvSpPr>
        <p:spPr bwMode="auto">
          <a:xfrm>
            <a:off x="4730750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49" name="Rectangle 14"/>
          <p:cNvSpPr>
            <a:spLocks noChangeArrowheads="1"/>
          </p:cNvSpPr>
          <p:nvPr/>
        </p:nvSpPr>
        <p:spPr bwMode="auto">
          <a:xfrm>
            <a:off x="487521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5750" name="Rectangle 15"/>
          <p:cNvSpPr>
            <a:spLocks noChangeArrowheads="1"/>
          </p:cNvSpPr>
          <p:nvPr/>
        </p:nvSpPr>
        <p:spPr bwMode="auto">
          <a:xfrm>
            <a:off x="4730750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5751" name="Rectangle 16"/>
          <p:cNvSpPr>
            <a:spLocks noChangeArrowheads="1"/>
          </p:cNvSpPr>
          <p:nvPr/>
        </p:nvSpPr>
        <p:spPr bwMode="auto">
          <a:xfrm>
            <a:off x="5235575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5752" name="Rectangle 17"/>
          <p:cNvSpPr>
            <a:spLocks noChangeArrowheads="1"/>
          </p:cNvSpPr>
          <p:nvPr/>
        </p:nvSpPr>
        <p:spPr bwMode="auto">
          <a:xfrm>
            <a:off x="7121525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5753" name="Rectangle 18"/>
          <p:cNvSpPr>
            <a:spLocks noChangeArrowheads="1"/>
          </p:cNvSpPr>
          <p:nvPr/>
        </p:nvSpPr>
        <p:spPr bwMode="auto">
          <a:xfrm>
            <a:off x="831215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5754" name="AutoShape 19"/>
          <p:cNvSpPr>
            <a:spLocks noChangeArrowheads="1"/>
          </p:cNvSpPr>
          <p:nvPr/>
        </p:nvSpPr>
        <p:spPr bwMode="auto">
          <a:xfrm>
            <a:off x="559593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755" name="AutoShape 20"/>
          <p:cNvSpPr>
            <a:spLocks noChangeArrowheads="1"/>
          </p:cNvSpPr>
          <p:nvPr/>
        </p:nvSpPr>
        <p:spPr bwMode="auto">
          <a:xfrm>
            <a:off x="559593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756" name="AutoShape 21"/>
          <p:cNvSpPr>
            <a:spLocks noChangeArrowheads="1"/>
          </p:cNvSpPr>
          <p:nvPr/>
        </p:nvSpPr>
        <p:spPr bwMode="auto">
          <a:xfrm>
            <a:off x="559593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757" name="Rectangle 25"/>
          <p:cNvSpPr>
            <a:spLocks noChangeArrowheads="1"/>
          </p:cNvSpPr>
          <p:nvPr/>
        </p:nvSpPr>
        <p:spPr bwMode="auto">
          <a:xfrm>
            <a:off x="5575300" y="1628775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5758" name="Rectangle 26"/>
          <p:cNvSpPr>
            <a:spLocks noChangeArrowheads="1"/>
          </p:cNvSpPr>
          <p:nvPr/>
        </p:nvSpPr>
        <p:spPr bwMode="auto">
          <a:xfrm>
            <a:off x="5583238" y="2276475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5759" name="Rectangle 27"/>
          <p:cNvSpPr>
            <a:spLocks noChangeArrowheads="1"/>
          </p:cNvSpPr>
          <p:nvPr/>
        </p:nvSpPr>
        <p:spPr bwMode="auto">
          <a:xfrm>
            <a:off x="5583238" y="2925763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25760" name="Line 31"/>
          <p:cNvSpPr>
            <a:spLocks noChangeShapeType="1"/>
          </p:cNvSpPr>
          <p:nvPr/>
        </p:nvSpPr>
        <p:spPr bwMode="auto">
          <a:xfrm>
            <a:off x="473075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61" name="Line 36"/>
          <p:cNvSpPr>
            <a:spLocks noChangeShapeType="1"/>
          </p:cNvSpPr>
          <p:nvPr/>
        </p:nvSpPr>
        <p:spPr bwMode="auto">
          <a:xfrm>
            <a:off x="473075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62" name="Rectangle 37"/>
          <p:cNvSpPr>
            <a:spLocks noChangeArrowheads="1"/>
          </p:cNvSpPr>
          <p:nvPr/>
        </p:nvSpPr>
        <p:spPr bwMode="auto">
          <a:xfrm>
            <a:off x="5957888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5763" name="Freeform 38"/>
          <p:cNvSpPr>
            <a:spLocks/>
          </p:cNvSpPr>
          <p:nvPr/>
        </p:nvSpPr>
        <p:spPr bwMode="black">
          <a:xfrm>
            <a:off x="473075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64" name="Line 39"/>
          <p:cNvSpPr>
            <a:spLocks noChangeShapeType="1"/>
          </p:cNvSpPr>
          <p:nvPr/>
        </p:nvSpPr>
        <p:spPr bwMode="auto">
          <a:xfrm flipH="1">
            <a:off x="6881813" y="1241425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65" name="Freeform 40"/>
          <p:cNvSpPr>
            <a:spLocks/>
          </p:cNvSpPr>
          <p:nvPr/>
        </p:nvSpPr>
        <p:spPr bwMode="auto">
          <a:xfrm>
            <a:off x="581183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66" name="Freeform 41"/>
          <p:cNvSpPr>
            <a:spLocks/>
          </p:cNvSpPr>
          <p:nvPr/>
        </p:nvSpPr>
        <p:spPr bwMode="auto">
          <a:xfrm>
            <a:off x="581183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67" name="Freeform 42"/>
          <p:cNvSpPr>
            <a:spLocks/>
          </p:cNvSpPr>
          <p:nvPr/>
        </p:nvSpPr>
        <p:spPr bwMode="auto">
          <a:xfrm>
            <a:off x="833120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68" name="Rectangle 43"/>
          <p:cNvSpPr>
            <a:spLocks noChangeArrowheads="1"/>
          </p:cNvSpPr>
          <p:nvPr/>
        </p:nvSpPr>
        <p:spPr bwMode="auto">
          <a:xfrm>
            <a:off x="5740400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5769" name="Rectangle 44"/>
          <p:cNvSpPr>
            <a:spLocks noChangeArrowheads="1"/>
          </p:cNvSpPr>
          <p:nvPr/>
        </p:nvSpPr>
        <p:spPr bwMode="auto">
          <a:xfrm>
            <a:off x="6297613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5770" name="Rectangle 45"/>
          <p:cNvSpPr>
            <a:spLocks noChangeArrowheads="1"/>
          </p:cNvSpPr>
          <p:nvPr/>
        </p:nvSpPr>
        <p:spPr bwMode="auto">
          <a:xfrm>
            <a:off x="6881813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5771" name="Rectangle 46"/>
          <p:cNvSpPr>
            <a:spLocks noChangeArrowheads="1"/>
          </p:cNvSpPr>
          <p:nvPr/>
        </p:nvSpPr>
        <p:spPr bwMode="auto">
          <a:xfrm>
            <a:off x="7540625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5772" name="Freeform 47"/>
          <p:cNvSpPr>
            <a:spLocks/>
          </p:cNvSpPr>
          <p:nvPr/>
        </p:nvSpPr>
        <p:spPr bwMode="auto">
          <a:xfrm>
            <a:off x="63166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73" name="Freeform 48"/>
          <p:cNvSpPr>
            <a:spLocks/>
          </p:cNvSpPr>
          <p:nvPr/>
        </p:nvSpPr>
        <p:spPr bwMode="auto">
          <a:xfrm>
            <a:off x="689133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74" name="Freeform 49"/>
          <p:cNvSpPr>
            <a:spLocks/>
          </p:cNvSpPr>
          <p:nvPr/>
        </p:nvSpPr>
        <p:spPr bwMode="auto">
          <a:xfrm>
            <a:off x="76120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75" name="AutoShape 50"/>
          <p:cNvSpPr>
            <a:spLocks noChangeArrowheads="1"/>
          </p:cNvSpPr>
          <p:nvPr/>
        </p:nvSpPr>
        <p:spPr bwMode="auto">
          <a:xfrm>
            <a:off x="4732338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776" name="Freeform 51"/>
          <p:cNvSpPr>
            <a:spLocks/>
          </p:cNvSpPr>
          <p:nvPr/>
        </p:nvSpPr>
        <p:spPr bwMode="auto">
          <a:xfrm>
            <a:off x="5740400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77" name="Freeform 52"/>
          <p:cNvSpPr>
            <a:spLocks/>
          </p:cNvSpPr>
          <p:nvPr/>
        </p:nvSpPr>
        <p:spPr bwMode="auto">
          <a:xfrm>
            <a:off x="473075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78" name="Rectangle 53"/>
          <p:cNvSpPr>
            <a:spLocks noChangeArrowheads="1"/>
          </p:cNvSpPr>
          <p:nvPr/>
        </p:nvSpPr>
        <p:spPr bwMode="auto">
          <a:xfrm>
            <a:off x="8294688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5779" name="Freeform 54"/>
          <p:cNvSpPr>
            <a:spLocks/>
          </p:cNvSpPr>
          <p:nvPr/>
        </p:nvSpPr>
        <p:spPr bwMode="auto">
          <a:xfrm>
            <a:off x="833120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80" name="Rectangle 55"/>
          <p:cNvSpPr>
            <a:spLocks noChangeArrowheads="1"/>
          </p:cNvSpPr>
          <p:nvPr/>
        </p:nvSpPr>
        <p:spPr bwMode="auto">
          <a:xfrm>
            <a:off x="830738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5781" name="Rectangle 56"/>
          <p:cNvSpPr>
            <a:spLocks noChangeArrowheads="1"/>
          </p:cNvSpPr>
          <p:nvPr/>
        </p:nvSpPr>
        <p:spPr bwMode="auto">
          <a:xfrm>
            <a:off x="4732338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5782" name="Freeform 113"/>
          <p:cNvSpPr>
            <a:spLocks/>
          </p:cNvSpPr>
          <p:nvPr/>
        </p:nvSpPr>
        <p:spPr bwMode="black">
          <a:xfrm>
            <a:off x="473075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83" name="Freeform 114"/>
          <p:cNvSpPr>
            <a:spLocks/>
          </p:cNvSpPr>
          <p:nvPr/>
        </p:nvSpPr>
        <p:spPr bwMode="auto">
          <a:xfrm>
            <a:off x="581183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84" name="Freeform 115"/>
          <p:cNvSpPr>
            <a:spLocks/>
          </p:cNvSpPr>
          <p:nvPr/>
        </p:nvSpPr>
        <p:spPr bwMode="auto">
          <a:xfrm>
            <a:off x="581183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85" name="Freeform 116"/>
          <p:cNvSpPr>
            <a:spLocks/>
          </p:cNvSpPr>
          <p:nvPr/>
        </p:nvSpPr>
        <p:spPr bwMode="auto">
          <a:xfrm>
            <a:off x="833120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86" name="Rectangle 117"/>
          <p:cNvSpPr>
            <a:spLocks noChangeArrowheads="1"/>
          </p:cNvSpPr>
          <p:nvPr/>
        </p:nvSpPr>
        <p:spPr bwMode="auto">
          <a:xfrm>
            <a:off x="5740400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5787" name="Rectangle 118"/>
          <p:cNvSpPr>
            <a:spLocks noChangeArrowheads="1"/>
          </p:cNvSpPr>
          <p:nvPr/>
        </p:nvSpPr>
        <p:spPr bwMode="auto">
          <a:xfrm>
            <a:off x="6297613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5788" name="Rectangle 119"/>
          <p:cNvSpPr>
            <a:spLocks noChangeArrowheads="1"/>
          </p:cNvSpPr>
          <p:nvPr/>
        </p:nvSpPr>
        <p:spPr bwMode="auto">
          <a:xfrm>
            <a:off x="6881813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5789" name="Rectangle 120"/>
          <p:cNvSpPr>
            <a:spLocks noChangeArrowheads="1"/>
          </p:cNvSpPr>
          <p:nvPr/>
        </p:nvSpPr>
        <p:spPr bwMode="auto">
          <a:xfrm>
            <a:off x="7540625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5790" name="Freeform 121"/>
          <p:cNvSpPr>
            <a:spLocks/>
          </p:cNvSpPr>
          <p:nvPr/>
        </p:nvSpPr>
        <p:spPr bwMode="auto">
          <a:xfrm>
            <a:off x="63166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91" name="Freeform 122"/>
          <p:cNvSpPr>
            <a:spLocks/>
          </p:cNvSpPr>
          <p:nvPr/>
        </p:nvSpPr>
        <p:spPr bwMode="auto">
          <a:xfrm>
            <a:off x="689133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92" name="Freeform 123"/>
          <p:cNvSpPr>
            <a:spLocks/>
          </p:cNvSpPr>
          <p:nvPr/>
        </p:nvSpPr>
        <p:spPr bwMode="auto">
          <a:xfrm>
            <a:off x="76120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93" name="AutoShape 124"/>
          <p:cNvSpPr>
            <a:spLocks noChangeArrowheads="1"/>
          </p:cNvSpPr>
          <p:nvPr/>
        </p:nvSpPr>
        <p:spPr bwMode="auto">
          <a:xfrm>
            <a:off x="4732338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794" name="Freeform 125"/>
          <p:cNvSpPr>
            <a:spLocks/>
          </p:cNvSpPr>
          <p:nvPr/>
        </p:nvSpPr>
        <p:spPr bwMode="auto">
          <a:xfrm>
            <a:off x="5740400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95" name="Freeform 126"/>
          <p:cNvSpPr>
            <a:spLocks/>
          </p:cNvSpPr>
          <p:nvPr/>
        </p:nvSpPr>
        <p:spPr bwMode="auto">
          <a:xfrm>
            <a:off x="473075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96" name="Rectangle 127"/>
          <p:cNvSpPr>
            <a:spLocks noChangeArrowheads="1"/>
          </p:cNvSpPr>
          <p:nvPr/>
        </p:nvSpPr>
        <p:spPr bwMode="auto">
          <a:xfrm>
            <a:off x="8294688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5797" name="Freeform 128"/>
          <p:cNvSpPr>
            <a:spLocks/>
          </p:cNvSpPr>
          <p:nvPr/>
        </p:nvSpPr>
        <p:spPr bwMode="auto">
          <a:xfrm>
            <a:off x="833120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798" name="Rectangle 129"/>
          <p:cNvSpPr>
            <a:spLocks noChangeArrowheads="1"/>
          </p:cNvSpPr>
          <p:nvPr/>
        </p:nvSpPr>
        <p:spPr bwMode="auto">
          <a:xfrm>
            <a:off x="830738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5799" name="Rectangle 130"/>
          <p:cNvSpPr>
            <a:spLocks noChangeArrowheads="1"/>
          </p:cNvSpPr>
          <p:nvPr/>
        </p:nvSpPr>
        <p:spPr bwMode="auto">
          <a:xfrm>
            <a:off x="4732338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5800" name="Rectangle 131"/>
          <p:cNvSpPr>
            <a:spLocks noChangeArrowheads="1"/>
          </p:cNvSpPr>
          <p:nvPr/>
        </p:nvSpPr>
        <p:spPr bwMode="auto">
          <a:xfrm>
            <a:off x="4787900" y="404813"/>
            <a:ext cx="1339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13     EL LLOLLE</a:t>
            </a:r>
          </a:p>
        </p:txBody>
      </p:sp>
      <p:sp>
        <p:nvSpPr>
          <p:cNvPr id="25801" name="Rectangle 132"/>
          <p:cNvSpPr>
            <a:spLocks noChangeArrowheads="1"/>
          </p:cNvSpPr>
          <p:nvPr/>
        </p:nvSpPr>
        <p:spPr bwMode="auto">
          <a:xfrm>
            <a:off x="4800600" y="188913"/>
            <a:ext cx="16922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12     SALTO CHICO</a:t>
            </a:r>
          </a:p>
        </p:txBody>
      </p:sp>
      <p:sp>
        <p:nvSpPr>
          <p:cNvPr id="25802" name="Rectangle 133"/>
          <p:cNvSpPr>
            <a:spLocks noChangeArrowheads="1"/>
          </p:cNvSpPr>
          <p:nvPr/>
        </p:nvSpPr>
        <p:spPr bwMode="auto">
          <a:xfrm>
            <a:off x="5160963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5803" name="Rectangle 135"/>
          <p:cNvSpPr>
            <a:spLocks noChangeArrowheads="1"/>
          </p:cNvSpPr>
          <p:nvPr/>
        </p:nvSpPr>
        <p:spPr bwMode="auto">
          <a:xfrm>
            <a:off x="6149975" y="5683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5804" name="Rectangle 136"/>
          <p:cNvSpPr>
            <a:spLocks noChangeArrowheads="1"/>
          </p:cNvSpPr>
          <p:nvPr/>
        </p:nvSpPr>
        <p:spPr bwMode="auto">
          <a:xfrm>
            <a:off x="6080125" y="539750"/>
            <a:ext cx="15716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SALTO CHICO 2</a:t>
            </a:r>
          </a:p>
        </p:txBody>
      </p:sp>
      <p:sp>
        <p:nvSpPr>
          <p:cNvPr id="25805" name="Rectangle 137"/>
          <p:cNvSpPr>
            <a:spLocks noChangeArrowheads="1"/>
          </p:cNvSpPr>
          <p:nvPr/>
        </p:nvSpPr>
        <p:spPr bwMode="auto">
          <a:xfrm>
            <a:off x="5861050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25806" name="Rectangle 138"/>
          <p:cNvSpPr>
            <a:spLocks noChangeArrowheads="1"/>
          </p:cNvSpPr>
          <p:nvPr/>
        </p:nvSpPr>
        <p:spPr bwMode="auto">
          <a:xfrm>
            <a:off x="6345238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25807" name="Rectangle 139"/>
          <p:cNvSpPr>
            <a:spLocks noChangeArrowheads="1"/>
          </p:cNvSpPr>
          <p:nvPr/>
        </p:nvSpPr>
        <p:spPr bwMode="auto">
          <a:xfrm>
            <a:off x="6992938" y="9017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25808" name="Rectangle 140"/>
          <p:cNvSpPr>
            <a:spLocks noChangeArrowheads="1"/>
          </p:cNvSpPr>
          <p:nvPr/>
        </p:nvSpPr>
        <p:spPr bwMode="auto">
          <a:xfrm>
            <a:off x="7608888" y="901700"/>
            <a:ext cx="70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25809" name="Rectangle 141"/>
          <p:cNvSpPr>
            <a:spLocks noChangeArrowheads="1"/>
          </p:cNvSpPr>
          <p:nvPr/>
        </p:nvSpPr>
        <p:spPr bwMode="auto">
          <a:xfrm>
            <a:off x="4716463" y="17668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11,4</a:t>
            </a:r>
          </a:p>
        </p:txBody>
      </p:sp>
      <p:sp>
        <p:nvSpPr>
          <p:cNvPr id="25810" name="Rectangle 142"/>
          <p:cNvSpPr>
            <a:spLocks noChangeArrowheads="1"/>
          </p:cNvSpPr>
          <p:nvPr/>
        </p:nvSpPr>
        <p:spPr bwMode="auto">
          <a:xfrm>
            <a:off x="4716463" y="23764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12,2</a:t>
            </a:r>
          </a:p>
        </p:txBody>
      </p:sp>
      <p:sp>
        <p:nvSpPr>
          <p:cNvPr id="25811" name="Rectangle 143"/>
          <p:cNvSpPr>
            <a:spLocks noChangeArrowheads="1"/>
          </p:cNvSpPr>
          <p:nvPr/>
        </p:nvSpPr>
        <p:spPr bwMode="auto">
          <a:xfrm>
            <a:off x="4716463" y="30622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25812" name="Rectangle 144"/>
          <p:cNvSpPr>
            <a:spLocks noChangeArrowheads="1"/>
          </p:cNvSpPr>
          <p:nvPr/>
        </p:nvSpPr>
        <p:spPr bwMode="auto">
          <a:xfrm>
            <a:off x="5335588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2,4</a:t>
            </a:r>
          </a:p>
        </p:txBody>
      </p:sp>
      <p:sp>
        <p:nvSpPr>
          <p:cNvPr id="25813" name="Rectangle 145"/>
          <p:cNvSpPr>
            <a:spLocks noChangeArrowheads="1"/>
          </p:cNvSpPr>
          <p:nvPr/>
        </p:nvSpPr>
        <p:spPr bwMode="auto">
          <a:xfrm>
            <a:off x="5335588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25814" name="Rectangle 146"/>
          <p:cNvSpPr>
            <a:spLocks noChangeArrowheads="1"/>
          </p:cNvSpPr>
          <p:nvPr/>
        </p:nvSpPr>
        <p:spPr bwMode="auto">
          <a:xfrm>
            <a:off x="5335588" y="30686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25815" name="Rectangle 147"/>
          <p:cNvSpPr>
            <a:spLocks noChangeArrowheads="1"/>
          </p:cNvSpPr>
          <p:nvPr/>
        </p:nvSpPr>
        <p:spPr bwMode="auto">
          <a:xfrm>
            <a:off x="8382000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25816" name="Rectangle 148"/>
          <p:cNvSpPr>
            <a:spLocks noChangeArrowheads="1"/>
          </p:cNvSpPr>
          <p:nvPr/>
        </p:nvSpPr>
        <p:spPr bwMode="auto">
          <a:xfrm>
            <a:off x="8382000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25817" name="Rectangle 149"/>
          <p:cNvSpPr>
            <a:spLocks noChangeArrowheads="1"/>
          </p:cNvSpPr>
          <p:nvPr/>
        </p:nvSpPr>
        <p:spPr bwMode="auto">
          <a:xfrm>
            <a:off x="8382000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5818" name="Line 150"/>
          <p:cNvSpPr>
            <a:spLocks noChangeShapeType="1"/>
          </p:cNvSpPr>
          <p:nvPr/>
        </p:nvSpPr>
        <p:spPr bwMode="auto">
          <a:xfrm flipV="1">
            <a:off x="6169025" y="1916113"/>
            <a:ext cx="73025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19" name="Line 151"/>
          <p:cNvSpPr>
            <a:spLocks noChangeShapeType="1"/>
          </p:cNvSpPr>
          <p:nvPr/>
        </p:nvSpPr>
        <p:spPr bwMode="auto">
          <a:xfrm>
            <a:off x="6242050" y="191611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0" name="Line 152"/>
          <p:cNvSpPr>
            <a:spLocks noChangeShapeType="1"/>
          </p:cNvSpPr>
          <p:nvPr/>
        </p:nvSpPr>
        <p:spPr bwMode="auto">
          <a:xfrm>
            <a:off x="6384925" y="1916113"/>
            <a:ext cx="142875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1" name="Line 153"/>
          <p:cNvSpPr>
            <a:spLocks noChangeShapeType="1"/>
          </p:cNvSpPr>
          <p:nvPr/>
        </p:nvSpPr>
        <p:spPr bwMode="auto">
          <a:xfrm flipV="1">
            <a:off x="6384925" y="17002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2" name="Line 154"/>
          <p:cNvSpPr>
            <a:spLocks noChangeShapeType="1"/>
          </p:cNvSpPr>
          <p:nvPr/>
        </p:nvSpPr>
        <p:spPr bwMode="auto">
          <a:xfrm flipH="1" flipV="1">
            <a:off x="6026150" y="17002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3" name="Line 155"/>
          <p:cNvSpPr>
            <a:spLocks noChangeShapeType="1"/>
          </p:cNvSpPr>
          <p:nvPr/>
        </p:nvSpPr>
        <p:spPr bwMode="auto">
          <a:xfrm flipV="1">
            <a:off x="6313488" y="17002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4" name="Oval 156"/>
          <p:cNvSpPr>
            <a:spLocks noChangeArrowheads="1"/>
          </p:cNvSpPr>
          <p:nvPr/>
        </p:nvSpPr>
        <p:spPr bwMode="auto">
          <a:xfrm>
            <a:off x="6099175" y="20637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825" name="Line 157"/>
          <p:cNvSpPr>
            <a:spLocks noChangeShapeType="1"/>
          </p:cNvSpPr>
          <p:nvPr/>
        </p:nvSpPr>
        <p:spPr bwMode="auto">
          <a:xfrm flipH="1">
            <a:off x="6097588" y="177323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6" name="Line 158"/>
          <p:cNvSpPr>
            <a:spLocks noChangeShapeType="1"/>
          </p:cNvSpPr>
          <p:nvPr/>
        </p:nvSpPr>
        <p:spPr bwMode="auto">
          <a:xfrm flipH="1">
            <a:off x="6026150" y="1700213"/>
            <a:ext cx="730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7" name="Line 159"/>
          <p:cNvSpPr>
            <a:spLocks noChangeShapeType="1"/>
          </p:cNvSpPr>
          <p:nvPr/>
        </p:nvSpPr>
        <p:spPr bwMode="auto">
          <a:xfrm>
            <a:off x="6242050" y="177323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8" name="Line 160"/>
          <p:cNvSpPr>
            <a:spLocks noChangeShapeType="1"/>
          </p:cNvSpPr>
          <p:nvPr/>
        </p:nvSpPr>
        <p:spPr bwMode="auto">
          <a:xfrm>
            <a:off x="6242050" y="17002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29" name="Line 161"/>
          <p:cNvSpPr>
            <a:spLocks noChangeShapeType="1"/>
          </p:cNvSpPr>
          <p:nvPr/>
        </p:nvSpPr>
        <p:spPr bwMode="auto">
          <a:xfrm>
            <a:off x="6456363" y="1773238"/>
            <a:ext cx="730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0" name="Line 162"/>
          <p:cNvSpPr>
            <a:spLocks noChangeShapeType="1"/>
          </p:cNvSpPr>
          <p:nvPr/>
        </p:nvSpPr>
        <p:spPr bwMode="auto">
          <a:xfrm>
            <a:off x="6529388" y="1700213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1" name="Rectangle 163"/>
          <p:cNvSpPr>
            <a:spLocks noChangeArrowheads="1"/>
          </p:cNvSpPr>
          <p:nvPr/>
        </p:nvSpPr>
        <p:spPr bwMode="auto">
          <a:xfrm>
            <a:off x="7085013" y="1657350"/>
            <a:ext cx="8572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Pto Montt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Pargua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Calle Local</a:t>
            </a:r>
          </a:p>
        </p:txBody>
      </p:sp>
      <p:sp>
        <p:nvSpPr>
          <p:cNvPr id="25832" name="Line 164"/>
          <p:cNvSpPr>
            <a:spLocks noChangeShapeType="1"/>
          </p:cNvSpPr>
          <p:nvPr/>
        </p:nvSpPr>
        <p:spPr bwMode="auto">
          <a:xfrm flipV="1">
            <a:off x="7105650" y="16986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3" name="Line 165"/>
          <p:cNvSpPr>
            <a:spLocks noChangeShapeType="1"/>
          </p:cNvSpPr>
          <p:nvPr/>
        </p:nvSpPr>
        <p:spPr bwMode="auto">
          <a:xfrm flipV="1">
            <a:off x="7826375" y="1844675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4" name="Line 166"/>
          <p:cNvSpPr>
            <a:spLocks noChangeShapeType="1"/>
          </p:cNvSpPr>
          <p:nvPr/>
        </p:nvSpPr>
        <p:spPr bwMode="auto">
          <a:xfrm>
            <a:off x="7897813" y="22050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5" name="Line 167"/>
          <p:cNvSpPr>
            <a:spLocks noChangeShapeType="1"/>
          </p:cNvSpPr>
          <p:nvPr/>
        </p:nvSpPr>
        <p:spPr bwMode="auto">
          <a:xfrm flipV="1">
            <a:off x="6313488" y="23495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6" name="Oval 168"/>
          <p:cNvSpPr>
            <a:spLocks noChangeArrowheads="1"/>
          </p:cNvSpPr>
          <p:nvPr/>
        </p:nvSpPr>
        <p:spPr bwMode="auto">
          <a:xfrm>
            <a:off x="6243638" y="27114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837" name="Line 169"/>
          <p:cNvSpPr>
            <a:spLocks noChangeShapeType="1"/>
          </p:cNvSpPr>
          <p:nvPr/>
        </p:nvSpPr>
        <p:spPr bwMode="auto">
          <a:xfrm flipH="1">
            <a:off x="5953125" y="263683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8" name="Line 170"/>
          <p:cNvSpPr>
            <a:spLocks noChangeShapeType="1"/>
          </p:cNvSpPr>
          <p:nvPr/>
        </p:nvSpPr>
        <p:spPr bwMode="auto">
          <a:xfrm>
            <a:off x="6026150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39" name="Line 171"/>
          <p:cNvSpPr>
            <a:spLocks noChangeShapeType="1"/>
          </p:cNvSpPr>
          <p:nvPr/>
        </p:nvSpPr>
        <p:spPr bwMode="auto">
          <a:xfrm>
            <a:off x="6097588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40" name="Rectangle 172"/>
          <p:cNvSpPr>
            <a:spLocks noChangeArrowheads="1"/>
          </p:cNvSpPr>
          <p:nvPr/>
        </p:nvSpPr>
        <p:spPr bwMode="auto">
          <a:xfrm>
            <a:off x="6961188" y="2341563"/>
            <a:ext cx="1249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Aridos x Izq</a:t>
            </a:r>
          </a:p>
        </p:txBody>
      </p:sp>
      <p:sp>
        <p:nvSpPr>
          <p:cNvPr id="25841" name="Line 173"/>
          <p:cNvSpPr>
            <a:spLocks noChangeShapeType="1"/>
          </p:cNvSpPr>
          <p:nvPr/>
        </p:nvSpPr>
        <p:spPr bwMode="auto">
          <a:xfrm flipV="1">
            <a:off x="6313488" y="29972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42" name="Oval 174"/>
          <p:cNvSpPr>
            <a:spLocks noChangeArrowheads="1"/>
          </p:cNvSpPr>
          <p:nvPr/>
        </p:nvSpPr>
        <p:spPr bwMode="auto">
          <a:xfrm>
            <a:off x="6243638" y="3359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5843" name="Line 175"/>
          <p:cNvSpPr>
            <a:spLocks noChangeShapeType="1"/>
          </p:cNvSpPr>
          <p:nvPr/>
        </p:nvSpPr>
        <p:spPr bwMode="auto">
          <a:xfrm flipH="1">
            <a:off x="6313488" y="328453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44" name="Line 176"/>
          <p:cNvSpPr>
            <a:spLocks noChangeShapeType="1"/>
          </p:cNvSpPr>
          <p:nvPr/>
        </p:nvSpPr>
        <p:spPr bwMode="auto">
          <a:xfrm>
            <a:off x="6529388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45" name="Line 177"/>
          <p:cNvSpPr>
            <a:spLocks noChangeShapeType="1"/>
          </p:cNvSpPr>
          <p:nvPr/>
        </p:nvSpPr>
        <p:spPr bwMode="auto">
          <a:xfrm>
            <a:off x="6600825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5846" name="Rectangle 178"/>
          <p:cNvSpPr>
            <a:spLocks noChangeArrowheads="1"/>
          </p:cNvSpPr>
          <p:nvPr/>
        </p:nvSpPr>
        <p:spPr bwMode="auto">
          <a:xfrm>
            <a:off x="7061200" y="3043238"/>
            <a:ext cx="112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Casa x Derecha</a:t>
            </a:r>
          </a:p>
        </p:txBody>
      </p:sp>
      <p:sp>
        <p:nvSpPr>
          <p:cNvPr id="25847" name="Rectangle 99"/>
          <p:cNvSpPr>
            <a:spLocks noChangeArrowheads="1"/>
          </p:cNvSpPr>
          <p:nvPr/>
        </p:nvSpPr>
        <p:spPr bwMode="auto">
          <a:xfrm>
            <a:off x="8221663" y="827088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5848" name="Rectangle 121"/>
          <p:cNvSpPr>
            <a:spLocks noChangeArrowheads="1"/>
          </p:cNvSpPr>
          <p:nvPr/>
        </p:nvSpPr>
        <p:spPr bwMode="auto">
          <a:xfrm>
            <a:off x="3851275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21</a:t>
            </a:r>
          </a:p>
        </p:txBody>
      </p:sp>
      <p:sp>
        <p:nvSpPr>
          <p:cNvPr id="25849" name="Rectangle 121"/>
          <p:cNvSpPr>
            <a:spLocks noChangeArrowheads="1"/>
          </p:cNvSpPr>
          <p:nvPr/>
        </p:nvSpPr>
        <p:spPr bwMode="auto">
          <a:xfrm>
            <a:off x="8459788" y="333375"/>
            <a:ext cx="4206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7"/>
          <p:cNvSpPr>
            <a:spLocks noChangeArrowheads="1"/>
          </p:cNvSpPr>
          <p:nvPr/>
        </p:nvSpPr>
        <p:spPr bwMode="auto">
          <a:xfrm>
            <a:off x="180975" y="190500"/>
            <a:ext cx="4173538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51" name="Line 58"/>
          <p:cNvSpPr>
            <a:spLocks noChangeShapeType="1"/>
          </p:cNvSpPr>
          <p:nvPr/>
        </p:nvSpPr>
        <p:spPr bwMode="auto">
          <a:xfrm>
            <a:off x="2413000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2" name="Line 59"/>
          <p:cNvSpPr>
            <a:spLocks noChangeShapeType="1"/>
          </p:cNvSpPr>
          <p:nvPr/>
        </p:nvSpPr>
        <p:spPr bwMode="auto">
          <a:xfrm>
            <a:off x="179388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3" name="Line 60"/>
          <p:cNvSpPr>
            <a:spLocks noChangeShapeType="1"/>
          </p:cNvSpPr>
          <p:nvPr/>
        </p:nvSpPr>
        <p:spPr bwMode="auto">
          <a:xfrm>
            <a:off x="377983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4" name="Line 61"/>
          <p:cNvSpPr>
            <a:spLocks noChangeShapeType="1"/>
          </p:cNvSpPr>
          <p:nvPr/>
        </p:nvSpPr>
        <p:spPr bwMode="auto">
          <a:xfrm flipH="1">
            <a:off x="1257300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5" name="Line 62"/>
          <p:cNvSpPr>
            <a:spLocks noChangeShapeType="1"/>
          </p:cNvSpPr>
          <p:nvPr/>
        </p:nvSpPr>
        <p:spPr bwMode="auto">
          <a:xfrm>
            <a:off x="179388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6" name="Line 63"/>
          <p:cNvSpPr>
            <a:spLocks noChangeShapeType="1"/>
          </p:cNvSpPr>
          <p:nvPr/>
        </p:nvSpPr>
        <p:spPr bwMode="auto">
          <a:xfrm>
            <a:off x="684213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7" name="Line 64"/>
          <p:cNvSpPr>
            <a:spLocks noChangeShapeType="1"/>
          </p:cNvSpPr>
          <p:nvPr/>
        </p:nvSpPr>
        <p:spPr bwMode="auto">
          <a:xfrm>
            <a:off x="179388" y="22780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8" name="Line 65"/>
          <p:cNvSpPr>
            <a:spLocks noChangeShapeType="1"/>
          </p:cNvSpPr>
          <p:nvPr/>
        </p:nvSpPr>
        <p:spPr bwMode="auto">
          <a:xfrm>
            <a:off x="179388" y="29257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59" name="Line 66"/>
          <p:cNvSpPr>
            <a:spLocks noChangeShapeType="1"/>
          </p:cNvSpPr>
          <p:nvPr/>
        </p:nvSpPr>
        <p:spPr bwMode="auto">
          <a:xfrm>
            <a:off x="179388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60" name="Line 67"/>
          <p:cNvSpPr>
            <a:spLocks noChangeShapeType="1"/>
          </p:cNvSpPr>
          <p:nvPr/>
        </p:nvSpPr>
        <p:spPr bwMode="auto">
          <a:xfrm>
            <a:off x="179388" y="42941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61" name="Line 68"/>
          <p:cNvSpPr>
            <a:spLocks noChangeShapeType="1"/>
          </p:cNvSpPr>
          <p:nvPr/>
        </p:nvSpPr>
        <p:spPr bwMode="auto">
          <a:xfrm>
            <a:off x="179388" y="49418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62" name="Rectangle 69"/>
          <p:cNvSpPr>
            <a:spLocks noChangeArrowheads="1"/>
          </p:cNvSpPr>
          <p:nvPr/>
        </p:nvSpPr>
        <p:spPr bwMode="auto">
          <a:xfrm>
            <a:off x="323850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7663" name="Rectangle 70"/>
          <p:cNvSpPr>
            <a:spLocks noChangeArrowheads="1"/>
          </p:cNvSpPr>
          <p:nvPr/>
        </p:nvSpPr>
        <p:spPr bwMode="auto">
          <a:xfrm>
            <a:off x="179388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7664" name="Rectangle 71"/>
          <p:cNvSpPr>
            <a:spLocks noChangeArrowheads="1"/>
          </p:cNvSpPr>
          <p:nvPr/>
        </p:nvSpPr>
        <p:spPr bwMode="auto">
          <a:xfrm>
            <a:off x="684213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7665" name="Rectangle 72"/>
          <p:cNvSpPr>
            <a:spLocks noChangeArrowheads="1"/>
          </p:cNvSpPr>
          <p:nvPr/>
        </p:nvSpPr>
        <p:spPr bwMode="auto">
          <a:xfrm>
            <a:off x="2568575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7666" name="Rectangle 73"/>
          <p:cNvSpPr>
            <a:spLocks noChangeArrowheads="1"/>
          </p:cNvSpPr>
          <p:nvPr/>
        </p:nvSpPr>
        <p:spPr bwMode="auto">
          <a:xfrm>
            <a:off x="3760788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7667" name="AutoShape 74"/>
          <p:cNvSpPr>
            <a:spLocks noChangeArrowheads="1"/>
          </p:cNvSpPr>
          <p:nvPr/>
        </p:nvSpPr>
        <p:spPr bwMode="auto">
          <a:xfrm>
            <a:off x="104298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68" name="AutoShape 75"/>
          <p:cNvSpPr>
            <a:spLocks noChangeArrowheads="1"/>
          </p:cNvSpPr>
          <p:nvPr/>
        </p:nvSpPr>
        <p:spPr bwMode="auto">
          <a:xfrm>
            <a:off x="104298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69" name="AutoShape 76"/>
          <p:cNvSpPr>
            <a:spLocks noChangeArrowheads="1"/>
          </p:cNvSpPr>
          <p:nvPr/>
        </p:nvSpPr>
        <p:spPr bwMode="auto">
          <a:xfrm>
            <a:off x="104298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70" name="AutoShape 77"/>
          <p:cNvSpPr>
            <a:spLocks noChangeArrowheads="1"/>
          </p:cNvSpPr>
          <p:nvPr/>
        </p:nvSpPr>
        <p:spPr bwMode="auto">
          <a:xfrm>
            <a:off x="104298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71" name="AutoShape 78"/>
          <p:cNvSpPr>
            <a:spLocks noChangeArrowheads="1"/>
          </p:cNvSpPr>
          <p:nvPr/>
        </p:nvSpPr>
        <p:spPr bwMode="auto">
          <a:xfrm>
            <a:off x="1042988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72" name="AutoShape 79"/>
          <p:cNvSpPr>
            <a:spLocks noChangeArrowheads="1"/>
          </p:cNvSpPr>
          <p:nvPr/>
        </p:nvSpPr>
        <p:spPr bwMode="auto">
          <a:xfrm>
            <a:off x="1042988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73" name="Rectangle 80"/>
          <p:cNvSpPr>
            <a:spLocks noChangeArrowheads="1"/>
          </p:cNvSpPr>
          <p:nvPr/>
        </p:nvSpPr>
        <p:spPr bwMode="auto">
          <a:xfrm>
            <a:off x="1022350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7674" name="Rectangle 81"/>
          <p:cNvSpPr>
            <a:spLocks noChangeArrowheads="1"/>
          </p:cNvSpPr>
          <p:nvPr/>
        </p:nvSpPr>
        <p:spPr bwMode="auto">
          <a:xfrm>
            <a:off x="1030288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7675" name="Rectangle 82"/>
          <p:cNvSpPr>
            <a:spLocks noChangeArrowheads="1"/>
          </p:cNvSpPr>
          <p:nvPr/>
        </p:nvSpPr>
        <p:spPr bwMode="auto">
          <a:xfrm>
            <a:off x="1030288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7676" name="Rectangle 83"/>
          <p:cNvSpPr>
            <a:spLocks noChangeArrowheads="1"/>
          </p:cNvSpPr>
          <p:nvPr/>
        </p:nvSpPr>
        <p:spPr bwMode="auto">
          <a:xfrm>
            <a:off x="1030288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7677" name="Rectangle 84"/>
          <p:cNvSpPr>
            <a:spLocks noChangeArrowheads="1"/>
          </p:cNvSpPr>
          <p:nvPr/>
        </p:nvSpPr>
        <p:spPr bwMode="auto">
          <a:xfrm>
            <a:off x="1030288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7678" name="Rectangle 85"/>
          <p:cNvSpPr>
            <a:spLocks noChangeArrowheads="1"/>
          </p:cNvSpPr>
          <p:nvPr/>
        </p:nvSpPr>
        <p:spPr bwMode="auto">
          <a:xfrm>
            <a:off x="1030288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7679" name="Line 86"/>
          <p:cNvSpPr>
            <a:spLocks noChangeShapeType="1"/>
          </p:cNvSpPr>
          <p:nvPr/>
        </p:nvSpPr>
        <p:spPr bwMode="auto">
          <a:xfrm>
            <a:off x="179388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80" name="AutoShape 87"/>
          <p:cNvSpPr>
            <a:spLocks noChangeArrowheads="1"/>
          </p:cNvSpPr>
          <p:nvPr/>
        </p:nvSpPr>
        <p:spPr bwMode="auto">
          <a:xfrm>
            <a:off x="1041400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81" name="Rectangle 88"/>
          <p:cNvSpPr>
            <a:spLocks noChangeArrowheads="1"/>
          </p:cNvSpPr>
          <p:nvPr/>
        </p:nvSpPr>
        <p:spPr bwMode="auto">
          <a:xfrm>
            <a:off x="1028700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7682" name="AutoShape 89"/>
          <p:cNvSpPr>
            <a:spLocks noChangeArrowheads="1"/>
          </p:cNvSpPr>
          <p:nvPr/>
        </p:nvSpPr>
        <p:spPr bwMode="auto">
          <a:xfrm>
            <a:off x="1042988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83" name="Rectangle 90"/>
          <p:cNvSpPr>
            <a:spLocks noChangeArrowheads="1"/>
          </p:cNvSpPr>
          <p:nvPr/>
        </p:nvSpPr>
        <p:spPr bwMode="auto">
          <a:xfrm>
            <a:off x="1022350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7684" name="Line 91"/>
          <p:cNvSpPr>
            <a:spLocks noChangeShapeType="1"/>
          </p:cNvSpPr>
          <p:nvPr/>
        </p:nvSpPr>
        <p:spPr bwMode="auto">
          <a:xfrm>
            <a:off x="179388" y="61658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85" name="Rectangle 92"/>
          <p:cNvSpPr>
            <a:spLocks noChangeArrowheads="1"/>
          </p:cNvSpPr>
          <p:nvPr/>
        </p:nvSpPr>
        <p:spPr bwMode="auto">
          <a:xfrm>
            <a:off x="1404938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7686" name="Freeform 93"/>
          <p:cNvSpPr>
            <a:spLocks/>
          </p:cNvSpPr>
          <p:nvPr/>
        </p:nvSpPr>
        <p:spPr bwMode="black">
          <a:xfrm>
            <a:off x="179388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87" name="Line 94"/>
          <p:cNvSpPr>
            <a:spLocks noChangeShapeType="1"/>
          </p:cNvSpPr>
          <p:nvPr/>
        </p:nvSpPr>
        <p:spPr bwMode="auto">
          <a:xfrm flipH="1">
            <a:off x="2411413" y="1241425"/>
            <a:ext cx="0" cy="5427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88" name="Freeform 95"/>
          <p:cNvSpPr>
            <a:spLocks/>
          </p:cNvSpPr>
          <p:nvPr/>
        </p:nvSpPr>
        <p:spPr bwMode="auto">
          <a:xfrm>
            <a:off x="1260475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89" name="Freeform 96"/>
          <p:cNvSpPr>
            <a:spLocks/>
          </p:cNvSpPr>
          <p:nvPr/>
        </p:nvSpPr>
        <p:spPr bwMode="auto">
          <a:xfrm>
            <a:off x="1260475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90" name="Freeform 97"/>
          <p:cNvSpPr>
            <a:spLocks/>
          </p:cNvSpPr>
          <p:nvPr/>
        </p:nvSpPr>
        <p:spPr bwMode="auto">
          <a:xfrm>
            <a:off x="3779838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91" name="Rectangle 98"/>
          <p:cNvSpPr>
            <a:spLocks noChangeArrowheads="1"/>
          </p:cNvSpPr>
          <p:nvPr/>
        </p:nvSpPr>
        <p:spPr bwMode="auto">
          <a:xfrm>
            <a:off x="1187450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7692" name="Rectangle 99"/>
          <p:cNvSpPr>
            <a:spLocks noChangeArrowheads="1"/>
          </p:cNvSpPr>
          <p:nvPr/>
        </p:nvSpPr>
        <p:spPr bwMode="auto">
          <a:xfrm>
            <a:off x="1744663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7693" name="Rectangle 100"/>
          <p:cNvSpPr>
            <a:spLocks noChangeArrowheads="1"/>
          </p:cNvSpPr>
          <p:nvPr/>
        </p:nvSpPr>
        <p:spPr bwMode="auto">
          <a:xfrm>
            <a:off x="2328863" y="765175"/>
            <a:ext cx="7286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7694" name="Rectangle 101"/>
          <p:cNvSpPr>
            <a:spLocks noChangeArrowheads="1"/>
          </p:cNvSpPr>
          <p:nvPr/>
        </p:nvSpPr>
        <p:spPr bwMode="auto">
          <a:xfrm>
            <a:off x="2987675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7695" name="Freeform 102"/>
          <p:cNvSpPr>
            <a:spLocks/>
          </p:cNvSpPr>
          <p:nvPr/>
        </p:nvSpPr>
        <p:spPr bwMode="auto">
          <a:xfrm>
            <a:off x="17637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96" name="Freeform 103"/>
          <p:cNvSpPr>
            <a:spLocks/>
          </p:cNvSpPr>
          <p:nvPr/>
        </p:nvSpPr>
        <p:spPr bwMode="auto">
          <a:xfrm>
            <a:off x="233997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97" name="Freeform 104"/>
          <p:cNvSpPr>
            <a:spLocks/>
          </p:cNvSpPr>
          <p:nvPr/>
        </p:nvSpPr>
        <p:spPr bwMode="auto">
          <a:xfrm>
            <a:off x="30591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698" name="AutoShape 105"/>
          <p:cNvSpPr>
            <a:spLocks noChangeArrowheads="1"/>
          </p:cNvSpPr>
          <p:nvPr/>
        </p:nvSpPr>
        <p:spPr bwMode="auto">
          <a:xfrm>
            <a:off x="179388" y="620713"/>
            <a:ext cx="1081087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699" name="Freeform 106"/>
          <p:cNvSpPr>
            <a:spLocks/>
          </p:cNvSpPr>
          <p:nvPr/>
        </p:nvSpPr>
        <p:spPr bwMode="auto">
          <a:xfrm>
            <a:off x="1187450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00" name="Freeform 107"/>
          <p:cNvSpPr>
            <a:spLocks/>
          </p:cNvSpPr>
          <p:nvPr/>
        </p:nvSpPr>
        <p:spPr bwMode="auto">
          <a:xfrm>
            <a:off x="17938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01" name="Rectangle 108"/>
          <p:cNvSpPr>
            <a:spLocks noChangeArrowheads="1"/>
          </p:cNvSpPr>
          <p:nvPr/>
        </p:nvSpPr>
        <p:spPr bwMode="auto">
          <a:xfrm>
            <a:off x="3743325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7702" name="Freeform 109"/>
          <p:cNvSpPr>
            <a:spLocks/>
          </p:cNvSpPr>
          <p:nvPr/>
        </p:nvSpPr>
        <p:spPr bwMode="auto">
          <a:xfrm>
            <a:off x="3779838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03" name="Rectangle 110"/>
          <p:cNvSpPr>
            <a:spLocks noChangeArrowheads="1"/>
          </p:cNvSpPr>
          <p:nvPr/>
        </p:nvSpPr>
        <p:spPr bwMode="auto">
          <a:xfrm>
            <a:off x="375443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7704" name="Rectangle 111"/>
          <p:cNvSpPr>
            <a:spLocks noChangeArrowheads="1"/>
          </p:cNvSpPr>
          <p:nvPr/>
        </p:nvSpPr>
        <p:spPr bwMode="auto">
          <a:xfrm>
            <a:off x="179388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7705" name="Freeform 112"/>
          <p:cNvSpPr>
            <a:spLocks/>
          </p:cNvSpPr>
          <p:nvPr/>
        </p:nvSpPr>
        <p:spPr bwMode="auto">
          <a:xfrm>
            <a:off x="457041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06" name="Rectangle 179"/>
          <p:cNvSpPr>
            <a:spLocks noChangeArrowheads="1"/>
          </p:cNvSpPr>
          <p:nvPr/>
        </p:nvSpPr>
        <p:spPr bwMode="auto">
          <a:xfrm>
            <a:off x="612775" y="784225"/>
            <a:ext cx="314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7707" name="Rectangle 180"/>
          <p:cNvSpPr>
            <a:spLocks noChangeArrowheads="1"/>
          </p:cNvSpPr>
          <p:nvPr/>
        </p:nvSpPr>
        <p:spPr bwMode="auto">
          <a:xfrm>
            <a:off x="207963" y="13017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13     EL LLOLLE</a:t>
            </a:r>
          </a:p>
        </p:txBody>
      </p:sp>
      <p:sp>
        <p:nvSpPr>
          <p:cNvPr id="27708" name="Rectangle 181"/>
          <p:cNvSpPr>
            <a:spLocks noChangeArrowheads="1"/>
          </p:cNvSpPr>
          <p:nvPr/>
        </p:nvSpPr>
        <p:spPr bwMode="auto">
          <a:xfrm>
            <a:off x="182563" y="373063"/>
            <a:ext cx="20161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14    ALGODONAL</a:t>
            </a:r>
          </a:p>
        </p:txBody>
      </p:sp>
      <p:sp>
        <p:nvSpPr>
          <p:cNvPr id="27709" name="Rectangle 182"/>
          <p:cNvSpPr>
            <a:spLocks noChangeArrowheads="1"/>
          </p:cNvSpPr>
          <p:nvPr/>
        </p:nvSpPr>
        <p:spPr bwMode="auto">
          <a:xfrm>
            <a:off x="1778000" y="541338"/>
            <a:ext cx="1260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EL LLOLLE 2</a:t>
            </a:r>
          </a:p>
        </p:txBody>
      </p:sp>
      <p:sp>
        <p:nvSpPr>
          <p:cNvPr id="27710" name="Rectangle 183"/>
          <p:cNvSpPr>
            <a:spLocks noChangeArrowheads="1"/>
          </p:cNvSpPr>
          <p:nvPr/>
        </p:nvSpPr>
        <p:spPr bwMode="auto">
          <a:xfrm>
            <a:off x="3705225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7711" name="Rectangle 184"/>
          <p:cNvSpPr>
            <a:spLocks noChangeArrowheads="1"/>
          </p:cNvSpPr>
          <p:nvPr/>
        </p:nvSpPr>
        <p:spPr bwMode="auto">
          <a:xfrm>
            <a:off x="1263650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8,9</a:t>
            </a:r>
          </a:p>
        </p:txBody>
      </p:sp>
      <p:sp>
        <p:nvSpPr>
          <p:cNvPr id="27712" name="Rectangle 185"/>
          <p:cNvSpPr>
            <a:spLocks noChangeArrowheads="1"/>
          </p:cNvSpPr>
          <p:nvPr/>
        </p:nvSpPr>
        <p:spPr bwMode="auto">
          <a:xfrm>
            <a:off x="1747838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27713" name="Rectangle 186"/>
          <p:cNvSpPr>
            <a:spLocks noChangeArrowheads="1"/>
          </p:cNvSpPr>
          <p:nvPr/>
        </p:nvSpPr>
        <p:spPr bwMode="auto">
          <a:xfrm>
            <a:off x="2395538" y="9017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27714" name="Rectangle 187"/>
          <p:cNvSpPr>
            <a:spLocks noChangeArrowheads="1"/>
          </p:cNvSpPr>
          <p:nvPr/>
        </p:nvSpPr>
        <p:spPr bwMode="auto">
          <a:xfrm>
            <a:off x="3011488" y="901700"/>
            <a:ext cx="70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00:15</a:t>
            </a:r>
          </a:p>
        </p:txBody>
      </p:sp>
      <p:sp>
        <p:nvSpPr>
          <p:cNvPr id="27715" name="Rectangle 188"/>
          <p:cNvSpPr>
            <a:spLocks noChangeArrowheads="1"/>
          </p:cNvSpPr>
          <p:nvPr/>
        </p:nvSpPr>
        <p:spPr bwMode="auto">
          <a:xfrm>
            <a:off x="193675" y="18002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7716" name="Rectangle 189"/>
          <p:cNvSpPr>
            <a:spLocks noChangeArrowheads="1"/>
          </p:cNvSpPr>
          <p:nvPr/>
        </p:nvSpPr>
        <p:spPr bwMode="auto">
          <a:xfrm>
            <a:off x="193675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27717" name="Rectangle 190"/>
          <p:cNvSpPr>
            <a:spLocks noChangeArrowheads="1"/>
          </p:cNvSpPr>
          <p:nvPr/>
        </p:nvSpPr>
        <p:spPr bwMode="auto">
          <a:xfrm>
            <a:off x="223838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1,7</a:t>
            </a:r>
          </a:p>
        </p:txBody>
      </p:sp>
      <p:sp>
        <p:nvSpPr>
          <p:cNvPr id="27718" name="Rectangle 191"/>
          <p:cNvSpPr>
            <a:spLocks noChangeArrowheads="1"/>
          </p:cNvSpPr>
          <p:nvPr/>
        </p:nvSpPr>
        <p:spPr bwMode="auto">
          <a:xfrm>
            <a:off x="193675" y="37893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2,5</a:t>
            </a:r>
          </a:p>
        </p:txBody>
      </p:sp>
      <p:sp>
        <p:nvSpPr>
          <p:cNvPr id="27719" name="Rectangle 192"/>
          <p:cNvSpPr>
            <a:spLocks noChangeArrowheads="1"/>
          </p:cNvSpPr>
          <p:nvPr/>
        </p:nvSpPr>
        <p:spPr bwMode="auto">
          <a:xfrm>
            <a:off x="244475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4,3</a:t>
            </a:r>
          </a:p>
        </p:txBody>
      </p:sp>
      <p:sp>
        <p:nvSpPr>
          <p:cNvPr id="27720" name="Rectangle 193"/>
          <p:cNvSpPr>
            <a:spLocks noChangeArrowheads="1"/>
          </p:cNvSpPr>
          <p:nvPr/>
        </p:nvSpPr>
        <p:spPr bwMode="auto">
          <a:xfrm>
            <a:off x="244475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6,0</a:t>
            </a:r>
          </a:p>
        </p:txBody>
      </p:sp>
      <p:sp>
        <p:nvSpPr>
          <p:cNvPr id="27721" name="Rectangle 194"/>
          <p:cNvSpPr>
            <a:spLocks noChangeArrowheads="1"/>
          </p:cNvSpPr>
          <p:nvPr/>
        </p:nvSpPr>
        <p:spPr bwMode="auto">
          <a:xfrm>
            <a:off x="223838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6,3</a:t>
            </a:r>
          </a:p>
        </p:txBody>
      </p:sp>
      <p:sp>
        <p:nvSpPr>
          <p:cNvPr id="27722" name="Rectangle 195"/>
          <p:cNvSpPr>
            <a:spLocks noChangeArrowheads="1"/>
          </p:cNvSpPr>
          <p:nvPr/>
        </p:nvSpPr>
        <p:spPr bwMode="auto">
          <a:xfrm>
            <a:off x="223838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7,7</a:t>
            </a:r>
          </a:p>
        </p:txBody>
      </p:sp>
      <p:sp>
        <p:nvSpPr>
          <p:cNvPr id="27723" name="Rectangle 196"/>
          <p:cNvSpPr>
            <a:spLocks noChangeArrowheads="1"/>
          </p:cNvSpPr>
          <p:nvPr/>
        </p:nvSpPr>
        <p:spPr bwMode="auto">
          <a:xfrm>
            <a:off x="728663" y="18383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7724" name="Rectangle 197"/>
          <p:cNvSpPr>
            <a:spLocks noChangeArrowheads="1"/>
          </p:cNvSpPr>
          <p:nvPr/>
        </p:nvSpPr>
        <p:spPr bwMode="auto">
          <a:xfrm>
            <a:off x="728663" y="242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27725" name="Rectangle 198"/>
          <p:cNvSpPr>
            <a:spLocks noChangeArrowheads="1"/>
          </p:cNvSpPr>
          <p:nvPr/>
        </p:nvSpPr>
        <p:spPr bwMode="auto">
          <a:xfrm>
            <a:off x="749300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0,9</a:t>
            </a:r>
          </a:p>
        </p:txBody>
      </p:sp>
      <p:sp>
        <p:nvSpPr>
          <p:cNvPr id="27726" name="Rectangle 199"/>
          <p:cNvSpPr>
            <a:spLocks noChangeArrowheads="1"/>
          </p:cNvSpPr>
          <p:nvPr/>
        </p:nvSpPr>
        <p:spPr bwMode="auto">
          <a:xfrm>
            <a:off x="728663" y="37893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27727" name="Rectangle 200"/>
          <p:cNvSpPr>
            <a:spLocks noChangeArrowheads="1"/>
          </p:cNvSpPr>
          <p:nvPr/>
        </p:nvSpPr>
        <p:spPr bwMode="auto">
          <a:xfrm>
            <a:off x="749300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1,8</a:t>
            </a:r>
          </a:p>
        </p:txBody>
      </p:sp>
      <p:sp>
        <p:nvSpPr>
          <p:cNvPr id="27728" name="Rectangle 201"/>
          <p:cNvSpPr>
            <a:spLocks noChangeArrowheads="1"/>
          </p:cNvSpPr>
          <p:nvPr/>
        </p:nvSpPr>
        <p:spPr bwMode="auto">
          <a:xfrm>
            <a:off x="749300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1,7</a:t>
            </a:r>
          </a:p>
        </p:txBody>
      </p:sp>
      <p:sp>
        <p:nvSpPr>
          <p:cNvPr id="27729" name="Rectangle 202"/>
          <p:cNvSpPr>
            <a:spLocks noChangeArrowheads="1"/>
          </p:cNvSpPr>
          <p:nvPr/>
        </p:nvSpPr>
        <p:spPr bwMode="auto">
          <a:xfrm>
            <a:off x="749300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27730" name="Rectangle 203"/>
          <p:cNvSpPr>
            <a:spLocks noChangeArrowheads="1"/>
          </p:cNvSpPr>
          <p:nvPr/>
        </p:nvSpPr>
        <p:spPr bwMode="auto">
          <a:xfrm>
            <a:off x="749300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1,4</a:t>
            </a:r>
          </a:p>
        </p:txBody>
      </p:sp>
      <p:sp>
        <p:nvSpPr>
          <p:cNvPr id="27731" name="Rectangle 204"/>
          <p:cNvSpPr>
            <a:spLocks noChangeArrowheads="1"/>
          </p:cNvSpPr>
          <p:nvPr/>
        </p:nvSpPr>
        <p:spPr bwMode="auto">
          <a:xfrm>
            <a:off x="3781425" y="1766888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27732" name="Rectangle 205"/>
          <p:cNvSpPr>
            <a:spLocks noChangeArrowheads="1"/>
          </p:cNvSpPr>
          <p:nvPr/>
        </p:nvSpPr>
        <p:spPr bwMode="auto">
          <a:xfrm>
            <a:off x="3897313" y="24145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9,6</a:t>
            </a:r>
          </a:p>
        </p:txBody>
      </p:sp>
      <p:sp>
        <p:nvSpPr>
          <p:cNvPr id="27733" name="Rectangle 206"/>
          <p:cNvSpPr>
            <a:spLocks noChangeArrowheads="1"/>
          </p:cNvSpPr>
          <p:nvPr/>
        </p:nvSpPr>
        <p:spPr bwMode="auto">
          <a:xfrm>
            <a:off x="3897313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8,7</a:t>
            </a:r>
          </a:p>
        </p:txBody>
      </p:sp>
      <p:sp>
        <p:nvSpPr>
          <p:cNvPr id="27734" name="Rectangle 207"/>
          <p:cNvSpPr>
            <a:spLocks noChangeArrowheads="1"/>
          </p:cNvSpPr>
          <p:nvPr/>
        </p:nvSpPr>
        <p:spPr bwMode="auto">
          <a:xfrm>
            <a:off x="3897313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7,9</a:t>
            </a:r>
          </a:p>
        </p:txBody>
      </p:sp>
      <p:sp>
        <p:nvSpPr>
          <p:cNvPr id="27735" name="Rectangle 208"/>
          <p:cNvSpPr>
            <a:spLocks noChangeArrowheads="1"/>
          </p:cNvSpPr>
          <p:nvPr/>
        </p:nvSpPr>
        <p:spPr bwMode="auto">
          <a:xfrm>
            <a:off x="3844925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6,1</a:t>
            </a:r>
          </a:p>
        </p:txBody>
      </p:sp>
      <p:sp>
        <p:nvSpPr>
          <p:cNvPr id="27736" name="Rectangle 209"/>
          <p:cNvSpPr>
            <a:spLocks noChangeArrowheads="1"/>
          </p:cNvSpPr>
          <p:nvPr/>
        </p:nvSpPr>
        <p:spPr bwMode="auto">
          <a:xfrm>
            <a:off x="3844925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4,4</a:t>
            </a:r>
          </a:p>
        </p:txBody>
      </p:sp>
      <p:sp>
        <p:nvSpPr>
          <p:cNvPr id="27737" name="Rectangle 210"/>
          <p:cNvSpPr>
            <a:spLocks noChangeArrowheads="1"/>
          </p:cNvSpPr>
          <p:nvPr/>
        </p:nvSpPr>
        <p:spPr bwMode="auto">
          <a:xfrm>
            <a:off x="3844925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4,1</a:t>
            </a:r>
          </a:p>
        </p:txBody>
      </p:sp>
      <p:sp>
        <p:nvSpPr>
          <p:cNvPr id="27738" name="Rectangle 211"/>
          <p:cNvSpPr>
            <a:spLocks noChangeArrowheads="1"/>
          </p:cNvSpPr>
          <p:nvPr/>
        </p:nvSpPr>
        <p:spPr bwMode="auto">
          <a:xfrm>
            <a:off x="3844925" y="61928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2,7</a:t>
            </a:r>
          </a:p>
        </p:txBody>
      </p:sp>
      <p:sp>
        <p:nvSpPr>
          <p:cNvPr id="27739" name="Rectangle 2"/>
          <p:cNvSpPr>
            <a:spLocks noChangeArrowheads="1"/>
          </p:cNvSpPr>
          <p:nvPr/>
        </p:nvSpPr>
        <p:spPr bwMode="auto">
          <a:xfrm>
            <a:off x="4775200" y="220663"/>
            <a:ext cx="4173538" cy="6405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740" name="Line 3"/>
          <p:cNvSpPr>
            <a:spLocks noChangeShapeType="1"/>
          </p:cNvSpPr>
          <p:nvPr/>
        </p:nvSpPr>
        <p:spPr bwMode="auto">
          <a:xfrm>
            <a:off x="7007225" y="1271588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1" name="Line 4"/>
          <p:cNvSpPr>
            <a:spLocks noChangeShapeType="1"/>
          </p:cNvSpPr>
          <p:nvPr/>
        </p:nvSpPr>
        <p:spPr bwMode="auto">
          <a:xfrm>
            <a:off x="4773613" y="165893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2" name="Line 5"/>
          <p:cNvSpPr>
            <a:spLocks noChangeShapeType="1"/>
          </p:cNvSpPr>
          <p:nvPr/>
        </p:nvSpPr>
        <p:spPr bwMode="auto">
          <a:xfrm>
            <a:off x="8374063" y="1271588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3" name="Line 6"/>
          <p:cNvSpPr>
            <a:spLocks noChangeShapeType="1"/>
          </p:cNvSpPr>
          <p:nvPr/>
        </p:nvSpPr>
        <p:spPr bwMode="auto">
          <a:xfrm flipH="1">
            <a:off x="5853113" y="1273175"/>
            <a:ext cx="1587" cy="5354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4" name="Line 7"/>
          <p:cNvSpPr>
            <a:spLocks noChangeShapeType="1"/>
          </p:cNvSpPr>
          <p:nvPr/>
        </p:nvSpPr>
        <p:spPr bwMode="auto">
          <a:xfrm>
            <a:off x="4773613" y="1516063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5" name="Line 8"/>
          <p:cNvSpPr>
            <a:spLocks noChangeShapeType="1"/>
          </p:cNvSpPr>
          <p:nvPr/>
        </p:nvSpPr>
        <p:spPr bwMode="auto">
          <a:xfrm>
            <a:off x="5278438" y="1516063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6" name="Line 9"/>
          <p:cNvSpPr>
            <a:spLocks noChangeShapeType="1"/>
          </p:cNvSpPr>
          <p:nvPr/>
        </p:nvSpPr>
        <p:spPr bwMode="auto">
          <a:xfrm>
            <a:off x="4773613" y="230822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7" name="Line 10"/>
          <p:cNvSpPr>
            <a:spLocks noChangeShapeType="1"/>
          </p:cNvSpPr>
          <p:nvPr/>
        </p:nvSpPr>
        <p:spPr bwMode="auto">
          <a:xfrm>
            <a:off x="4773613" y="295592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8" name="Line 11"/>
          <p:cNvSpPr>
            <a:spLocks noChangeShapeType="1"/>
          </p:cNvSpPr>
          <p:nvPr/>
        </p:nvSpPr>
        <p:spPr bwMode="auto">
          <a:xfrm>
            <a:off x="4773613" y="43243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49" name="Line 12"/>
          <p:cNvSpPr>
            <a:spLocks noChangeShapeType="1"/>
          </p:cNvSpPr>
          <p:nvPr/>
        </p:nvSpPr>
        <p:spPr bwMode="auto">
          <a:xfrm>
            <a:off x="4773613" y="49720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50" name="Rectangle 13"/>
          <p:cNvSpPr>
            <a:spLocks noChangeArrowheads="1"/>
          </p:cNvSpPr>
          <p:nvPr/>
        </p:nvSpPr>
        <p:spPr bwMode="auto">
          <a:xfrm>
            <a:off x="4918075" y="1298575"/>
            <a:ext cx="7524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7751" name="Rectangle 14"/>
          <p:cNvSpPr>
            <a:spLocks noChangeArrowheads="1"/>
          </p:cNvSpPr>
          <p:nvPr/>
        </p:nvSpPr>
        <p:spPr bwMode="auto">
          <a:xfrm>
            <a:off x="4773613" y="1468438"/>
            <a:ext cx="4016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7752" name="Rectangle 15"/>
          <p:cNvSpPr>
            <a:spLocks noChangeArrowheads="1"/>
          </p:cNvSpPr>
          <p:nvPr/>
        </p:nvSpPr>
        <p:spPr bwMode="auto">
          <a:xfrm>
            <a:off x="5278438" y="1468438"/>
            <a:ext cx="5191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7753" name="Rectangle 16"/>
          <p:cNvSpPr>
            <a:spLocks noChangeArrowheads="1"/>
          </p:cNvSpPr>
          <p:nvPr/>
        </p:nvSpPr>
        <p:spPr bwMode="auto">
          <a:xfrm>
            <a:off x="7164388" y="1341438"/>
            <a:ext cx="9175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7754" name="Rectangle 17"/>
          <p:cNvSpPr>
            <a:spLocks noChangeArrowheads="1"/>
          </p:cNvSpPr>
          <p:nvPr/>
        </p:nvSpPr>
        <p:spPr bwMode="auto">
          <a:xfrm>
            <a:off x="8355013" y="1273175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7755" name="Line 18"/>
          <p:cNvSpPr>
            <a:spLocks noChangeShapeType="1"/>
          </p:cNvSpPr>
          <p:nvPr/>
        </p:nvSpPr>
        <p:spPr bwMode="auto">
          <a:xfrm>
            <a:off x="4773613" y="56197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56" name="Line 19"/>
          <p:cNvSpPr>
            <a:spLocks noChangeShapeType="1"/>
          </p:cNvSpPr>
          <p:nvPr/>
        </p:nvSpPr>
        <p:spPr bwMode="auto">
          <a:xfrm>
            <a:off x="4773613" y="619601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57" name="Rectangle 20"/>
          <p:cNvSpPr>
            <a:spLocks noChangeArrowheads="1"/>
          </p:cNvSpPr>
          <p:nvPr/>
        </p:nvSpPr>
        <p:spPr bwMode="auto">
          <a:xfrm>
            <a:off x="6000750" y="1341438"/>
            <a:ext cx="7667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7758" name="Freeform 21"/>
          <p:cNvSpPr>
            <a:spLocks/>
          </p:cNvSpPr>
          <p:nvPr/>
        </p:nvSpPr>
        <p:spPr bwMode="black">
          <a:xfrm>
            <a:off x="4773613" y="1271588"/>
            <a:ext cx="4178300" cy="1587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59" name="Line 22"/>
          <p:cNvSpPr>
            <a:spLocks noChangeShapeType="1"/>
          </p:cNvSpPr>
          <p:nvPr/>
        </p:nvSpPr>
        <p:spPr bwMode="auto">
          <a:xfrm flipH="1">
            <a:off x="6924675" y="1271588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60" name="Freeform 23"/>
          <p:cNvSpPr>
            <a:spLocks/>
          </p:cNvSpPr>
          <p:nvPr/>
        </p:nvSpPr>
        <p:spPr bwMode="auto">
          <a:xfrm>
            <a:off x="5854700" y="866775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61" name="Freeform 24"/>
          <p:cNvSpPr>
            <a:spLocks/>
          </p:cNvSpPr>
          <p:nvPr/>
        </p:nvSpPr>
        <p:spPr bwMode="auto">
          <a:xfrm>
            <a:off x="5854700" y="86677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62" name="Freeform 25"/>
          <p:cNvSpPr>
            <a:spLocks/>
          </p:cNvSpPr>
          <p:nvPr/>
        </p:nvSpPr>
        <p:spPr bwMode="auto">
          <a:xfrm>
            <a:off x="8374063" y="219075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63" name="Rectangle 26"/>
          <p:cNvSpPr>
            <a:spLocks noChangeArrowheads="1"/>
          </p:cNvSpPr>
          <p:nvPr/>
        </p:nvSpPr>
        <p:spPr bwMode="auto">
          <a:xfrm>
            <a:off x="5783263" y="795338"/>
            <a:ext cx="5857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7764" name="Rectangle 27"/>
          <p:cNvSpPr>
            <a:spLocks noChangeArrowheads="1"/>
          </p:cNvSpPr>
          <p:nvPr/>
        </p:nvSpPr>
        <p:spPr bwMode="auto">
          <a:xfrm>
            <a:off x="6340475" y="795338"/>
            <a:ext cx="5222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7765" name="Rectangle 28"/>
          <p:cNvSpPr>
            <a:spLocks noChangeArrowheads="1"/>
          </p:cNvSpPr>
          <p:nvPr/>
        </p:nvSpPr>
        <p:spPr bwMode="auto">
          <a:xfrm>
            <a:off x="6924675" y="795338"/>
            <a:ext cx="7270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7766" name="Rectangle 29"/>
          <p:cNvSpPr>
            <a:spLocks noChangeArrowheads="1"/>
          </p:cNvSpPr>
          <p:nvPr/>
        </p:nvSpPr>
        <p:spPr bwMode="auto">
          <a:xfrm>
            <a:off x="7583488" y="795338"/>
            <a:ext cx="8429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7767" name="Freeform 30"/>
          <p:cNvSpPr>
            <a:spLocks/>
          </p:cNvSpPr>
          <p:nvPr/>
        </p:nvSpPr>
        <p:spPr bwMode="auto">
          <a:xfrm>
            <a:off x="6359525" y="866775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68" name="Freeform 31"/>
          <p:cNvSpPr>
            <a:spLocks/>
          </p:cNvSpPr>
          <p:nvPr/>
        </p:nvSpPr>
        <p:spPr bwMode="auto">
          <a:xfrm>
            <a:off x="6934200" y="866775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69" name="Freeform 32"/>
          <p:cNvSpPr>
            <a:spLocks/>
          </p:cNvSpPr>
          <p:nvPr/>
        </p:nvSpPr>
        <p:spPr bwMode="auto">
          <a:xfrm>
            <a:off x="7654925" y="866775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70" name="AutoShape 33"/>
          <p:cNvSpPr>
            <a:spLocks noChangeArrowheads="1"/>
          </p:cNvSpPr>
          <p:nvPr/>
        </p:nvSpPr>
        <p:spPr bwMode="auto">
          <a:xfrm>
            <a:off x="4772025" y="650875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771" name="Freeform 34"/>
          <p:cNvSpPr>
            <a:spLocks/>
          </p:cNvSpPr>
          <p:nvPr/>
        </p:nvSpPr>
        <p:spPr bwMode="auto">
          <a:xfrm>
            <a:off x="5783263" y="650875"/>
            <a:ext cx="2592387" cy="1588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72" name="Freeform 35"/>
          <p:cNvSpPr>
            <a:spLocks/>
          </p:cNvSpPr>
          <p:nvPr/>
        </p:nvSpPr>
        <p:spPr bwMode="auto">
          <a:xfrm>
            <a:off x="4773613" y="434975"/>
            <a:ext cx="3602037" cy="1588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73" name="Rectangle 36"/>
          <p:cNvSpPr>
            <a:spLocks noChangeArrowheads="1"/>
          </p:cNvSpPr>
          <p:nvPr/>
        </p:nvSpPr>
        <p:spPr bwMode="auto">
          <a:xfrm>
            <a:off x="8337550" y="188913"/>
            <a:ext cx="54133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7774" name="Freeform 37"/>
          <p:cNvSpPr>
            <a:spLocks/>
          </p:cNvSpPr>
          <p:nvPr/>
        </p:nvSpPr>
        <p:spPr bwMode="auto">
          <a:xfrm>
            <a:off x="8374063" y="650875"/>
            <a:ext cx="577850" cy="1588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75" name="Rectangle 38"/>
          <p:cNvSpPr>
            <a:spLocks noChangeArrowheads="1"/>
          </p:cNvSpPr>
          <p:nvPr/>
        </p:nvSpPr>
        <p:spPr bwMode="auto">
          <a:xfrm>
            <a:off x="8350250" y="620713"/>
            <a:ext cx="49053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7776" name="Rectangle 39"/>
          <p:cNvSpPr>
            <a:spLocks noChangeArrowheads="1"/>
          </p:cNvSpPr>
          <p:nvPr/>
        </p:nvSpPr>
        <p:spPr bwMode="auto">
          <a:xfrm>
            <a:off x="4775200" y="620713"/>
            <a:ext cx="10175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7777" name="AutoShape 97"/>
          <p:cNvSpPr>
            <a:spLocks noChangeArrowheads="1"/>
          </p:cNvSpPr>
          <p:nvPr/>
        </p:nvSpPr>
        <p:spPr bwMode="auto">
          <a:xfrm>
            <a:off x="5621338" y="16605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778" name="AutoShape 98"/>
          <p:cNvSpPr>
            <a:spLocks noChangeArrowheads="1"/>
          </p:cNvSpPr>
          <p:nvPr/>
        </p:nvSpPr>
        <p:spPr bwMode="auto">
          <a:xfrm>
            <a:off x="5621338" y="23082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779" name="AutoShape 99"/>
          <p:cNvSpPr>
            <a:spLocks noChangeArrowheads="1"/>
          </p:cNvSpPr>
          <p:nvPr/>
        </p:nvSpPr>
        <p:spPr bwMode="auto">
          <a:xfrm>
            <a:off x="5621338" y="29559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780" name="AutoShape 100"/>
          <p:cNvSpPr>
            <a:spLocks noChangeArrowheads="1"/>
          </p:cNvSpPr>
          <p:nvPr/>
        </p:nvSpPr>
        <p:spPr bwMode="auto">
          <a:xfrm>
            <a:off x="5621338" y="36052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781" name="AutoShape 101"/>
          <p:cNvSpPr>
            <a:spLocks noChangeArrowheads="1"/>
          </p:cNvSpPr>
          <p:nvPr/>
        </p:nvSpPr>
        <p:spPr bwMode="auto">
          <a:xfrm>
            <a:off x="5621338" y="43243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782" name="Rectangle 103"/>
          <p:cNvSpPr>
            <a:spLocks noChangeArrowheads="1"/>
          </p:cNvSpPr>
          <p:nvPr/>
        </p:nvSpPr>
        <p:spPr bwMode="auto">
          <a:xfrm>
            <a:off x="5600700" y="165893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7783" name="Rectangle 104"/>
          <p:cNvSpPr>
            <a:spLocks noChangeArrowheads="1"/>
          </p:cNvSpPr>
          <p:nvPr/>
        </p:nvSpPr>
        <p:spPr bwMode="auto">
          <a:xfrm>
            <a:off x="5608638" y="2306638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7784" name="Rectangle 105"/>
          <p:cNvSpPr>
            <a:spLocks noChangeArrowheads="1"/>
          </p:cNvSpPr>
          <p:nvPr/>
        </p:nvSpPr>
        <p:spPr bwMode="auto">
          <a:xfrm>
            <a:off x="5608638" y="2955925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27785" name="Rectangle 106"/>
          <p:cNvSpPr>
            <a:spLocks noChangeArrowheads="1"/>
          </p:cNvSpPr>
          <p:nvPr/>
        </p:nvSpPr>
        <p:spPr bwMode="auto">
          <a:xfrm>
            <a:off x="5608638" y="3603625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7786" name="Rectangle 107"/>
          <p:cNvSpPr>
            <a:spLocks noChangeArrowheads="1"/>
          </p:cNvSpPr>
          <p:nvPr/>
        </p:nvSpPr>
        <p:spPr bwMode="auto">
          <a:xfrm>
            <a:off x="5608638" y="4322763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27787" name="Freeform 113"/>
          <p:cNvSpPr>
            <a:spLocks/>
          </p:cNvSpPr>
          <p:nvPr/>
        </p:nvSpPr>
        <p:spPr bwMode="black">
          <a:xfrm>
            <a:off x="4778375" y="1271588"/>
            <a:ext cx="4178300" cy="1587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88" name="Freeform 114"/>
          <p:cNvSpPr>
            <a:spLocks/>
          </p:cNvSpPr>
          <p:nvPr/>
        </p:nvSpPr>
        <p:spPr bwMode="auto">
          <a:xfrm>
            <a:off x="5859463" y="866775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89" name="Freeform 115"/>
          <p:cNvSpPr>
            <a:spLocks/>
          </p:cNvSpPr>
          <p:nvPr/>
        </p:nvSpPr>
        <p:spPr bwMode="auto">
          <a:xfrm>
            <a:off x="5859463" y="86677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90" name="Freeform 116"/>
          <p:cNvSpPr>
            <a:spLocks/>
          </p:cNvSpPr>
          <p:nvPr/>
        </p:nvSpPr>
        <p:spPr bwMode="auto">
          <a:xfrm>
            <a:off x="8378825" y="219075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91" name="Rectangle 117"/>
          <p:cNvSpPr>
            <a:spLocks noChangeArrowheads="1"/>
          </p:cNvSpPr>
          <p:nvPr/>
        </p:nvSpPr>
        <p:spPr bwMode="auto">
          <a:xfrm>
            <a:off x="5786438" y="795338"/>
            <a:ext cx="5826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7792" name="Rectangle 118"/>
          <p:cNvSpPr>
            <a:spLocks noChangeArrowheads="1"/>
          </p:cNvSpPr>
          <p:nvPr/>
        </p:nvSpPr>
        <p:spPr bwMode="auto">
          <a:xfrm>
            <a:off x="6343650" y="795338"/>
            <a:ext cx="5238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7793" name="Rectangle 119"/>
          <p:cNvSpPr>
            <a:spLocks noChangeArrowheads="1"/>
          </p:cNvSpPr>
          <p:nvPr/>
        </p:nvSpPr>
        <p:spPr bwMode="auto">
          <a:xfrm>
            <a:off x="6927850" y="795338"/>
            <a:ext cx="722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7794" name="Rectangle 120"/>
          <p:cNvSpPr>
            <a:spLocks noChangeArrowheads="1"/>
          </p:cNvSpPr>
          <p:nvPr/>
        </p:nvSpPr>
        <p:spPr bwMode="auto">
          <a:xfrm>
            <a:off x="7586663" y="795338"/>
            <a:ext cx="8366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7795" name="Freeform 121"/>
          <p:cNvSpPr>
            <a:spLocks/>
          </p:cNvSpPr>
          <p:nvPr/>
        </p:nvSpPr>
        <p:spPr bwMode="auto">
          <a:xfrm>
            <a:off x="6362700" y="866775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96" name="Freeform 122"/>
          <p:cNvSpPr>
            <a:spLocks/>
          </p:cNvSpPr>
          <p:nvPr/>
        </p:nvSpPr>
        <p:spPr bwMode="auto">
          <a:xfrm>
            <a:off x="6938963" y="866775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97" name="Freeform 123"/>
          <p:cNvSpPr>
            <a:spLocks/>
          </p:cNvSpPr>
          <p:nvPr/>
        </p:nvSpPr>
        <p:spPr bwMode="auto">
          <a:xfrm>
            <a:off x="7658100" y="866775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98" name="Freeform 124"/>
          <p:cNvSpPr>
            <a:spLocks/>
          </p:cNvSpPr>
          <p:nvPr/>
        </p:nvSpPr>
        <p:spPr bwMode="auto">
          <a:xfrm>
            <a:off x="5786438" y="650875"/>
            <a:ext cx="2593975" cy="1588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799" name="Freeform 125"/>
          <p:cNvSpPr>
            <a:spLocks/>
          </p:cNvSpPr>
          <p:nvPr/>
        </p:nvSpPr>
        <p:spPr bwMode="auto">
          <a:xfrm>
            <a:off x="4778375" y="434975"/>
            <a:ext cx="3602038" cy="1588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00" name="Freeform 127"/>
          <p:cNvSpPr>
            <a:spLocks/>
          </p:cNvSpPr>
          <p:nvPr/>
        </p:nvSpPr>
        <p:spPr bwMode="auto">
          <a:xfrm>
            <a:off x="8378825" y="650875"/>
            <a:ext cx="577850" cy="1588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01" name="Rectangle 128"/>
          <p:cNvSpPr>
            <a:spLocks noChangeArrowheads="1"/>
          </p:cNvSpPr>
          <p:nvPr/>
        </p:nvSpPr>
        <p:spPr bwMode="auto">
          <a:xfrm>
            <a:off x="8353425" y="620713"/>
            <a:ext cx="49053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7802" name="Rectangle 129"/>
          <p:cNvSpPr>
            <a:spLocks noChangeArrowheads="1"/>
          </p:cNvSpPr>
          <p:nvPr/>
        </p:nvSpPr>
        <p:spPr bwMode="auto">
          <a:xfrm>
            <a:off x="4778375" y="620713"/>
            <a:ext cx="100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7803" name="Rectangle 132"/>
          <p:cNvSpPr>
            <a:spLocks noChangeArrowheads="1"/>
          </p:cNvSpPr>
          <p:nvPr/>
        </p:nvSpPr>
        <p:spPr bwMode="auto">
          <a:xfrm>
            <a:off x="4878388" y="21907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13     EL LLOLLE</a:t>
            </a:r>
          </a:p>
        </p:txBody>
      </p:sp>
      <p:sp>
        <p:nvSpPr>
          <p:cNvPr id="27804" name="Rectangle 133"/>
          <p:cNvSpPr>
            <a:spLocks noChangeArrowheads="1"/>
          </p:cNvSpPr>
          <p:nvPr/>
        </p:nvSpPr>
        <p:spPr bwMode="auto">
          <a:xfrm>
            <a:off x="4895850" y="434975"/>
            <a:ext cx="15176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14    ALGODONAL</a:t>
            </a:r>
          </a:p>
        </p:txBody>
      </p:sp>
      <p:sp>
        <p:nvSpPr>
          <p:cNvPr id="27805" name="Rectangle 134"/>
          <p:cNvSpPr>
            <a:spLocks noChangeArrowheads="1"/>
          </p:cNvSpPr>
          <p:nvPr/>
        </p:nvSpPr>
        <p:spPr bwMode="auto">
          <a:xfrm>
            <a:off x="5129213" y="866775"/>
            <a:ext cx="314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7806" name="Rectangle 139"/>
          <p:cNvSpPr>
            <a:spLocks noChangeArrowheads="1"/>
          </p:cNvSpPr>
          <p:nvPr/>
        </p:nvSpPr>
        <p:spPr bwMode="auto">
          <a:xfrm>
            <a:off x="4824413" y="1797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8,1</a:t>
            </a:r>
          </a:p>
        </p:txBody>
      </p:sp>
      <p:sp>
        <p:nvSpPr>
          <p:cNvPr id="27807" name="Rectangle 140"/>
          <p:cNvSpPr>
            <a:spLocks noChangeArrowheads="1"/>
          </p:cNvSpPr>
          <p:nvPr/>
        </p:nvSpPr>
        <p:spPr bwMode="auto">
          <a:xfrm>
            <a:off x="4824413" y="24066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8,9</a:t>
            </a:r>
          </a:p>
        </p:txBody>
      </p:sp>
      <p:sp>
        <p:nvSpPr>
          <p:cNvPr id="27808" name="Rectangle 141"/>
          <p:cNvSpPr>
            <a:spLocks noChangeArrowheads="1"/>
          </p:cNvSpPr>
          <p:nvPr/>
        </p:nvSpPr>
        <p:spPr bwMode="auto">
          <a:xfrm>
            <a:off x="4803775" y="30543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9,3</a:t>
            </a:r>
          </a:p>
        </p:txBody>
      </p:sp>
      <p:sp>
        <p:nvSpPr>
          <p:cNvPr id="27809" name="Rectangle 142"/>
          <p:cNvSpPr>
            <a:spLocks noChangeArrowheads="1"/>
          </p:cNvSpPr>
          <p:nvPr/>
        </p:nvSpPr>
        <p:spPr bwMode="auto">
          <a:xfrm>
            <a:off x="4803775" y="37750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9,4</a:t>
            </a:r>
          </a:p>
        </p:txBody>
      </p:sp>
      <p:sp>
        <p:nvSpPr>
          <p:cNvPr id="27810" name="Rectangle 143"/>
          <p:cNvSpPr>
            <a:spLocks noChangeArrowheads="1"/>
          </p:cNvSpPr>
          <p:nvPr/>
        </p:nvSpPr>
        <p:spPr bwMode="auto">
          <a:xfrm>
            <a:off x="4759325" y="449421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27811" name="Rectangle 144"/>
          <p:cNvSpPr>
            <a:spLocks noChangeArrowheads="1"/>
          </p:cNvSpPr>
          <p:nvPr/>
        </p:nvSpPr>
        <p:spPr bwMode="auto">
          <a:xfrm>
            <a:off x="5307013" y="1797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27812" name="Rectangle 145"/>
          <p:cNvSpPr>
            <a:spLocks noChangeArrowheads="1"/>
          </p:cNvSpPr>
          <p:nvPr/>
        </p:nvSpPr>
        <p:spPr bwMode="auto">
          <a:xfrm>
            <a:off x="5327650" y="24066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27813" name="Rectangle 146"/>
          <p:cNvSpPr>
            <a:spLocks noChangeArrowheads="1"/>
          </p:cNvSpPr>
          <p:nvPr/>
        </p:nvSpPr>
        <p:spPr bwMode="auto">
          <a:xfrm>
            <a:off x="5348288" y="30543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27814" name="Rectangle 147"/>
          <p:cNvSpPr>
            <a:spLocks noChangeArrowheads="1"/>
          </p:cNvSpPr>
          <p:nvPr/>
        </p:nvSpPr>
        <p:spPr bwMode="auto">
          <a:xfrm>
            <a:off x="5348288" y="37465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27815" name="Rectangle 148"/>
          <p:cNvSpPr>
            <a:spLocks noChangeArrowheads="1"/>
          </p:cNvSpPr>
          <p:nvPr/>
        </p:nvSpPr>
        <p:spPr bwMode="auto">
          <a:xfrm>
            <a:off x="5378450" y="44942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1,0</a:t>
            </a:r>
          </a:p>
        </p:txBody>
      </p:sp>
      <p:sp>
        <p:nvSpPr>
          <p:cNvPr id="27816" name="Rectangle 149"/>
          <p:cNvSpPr>
            <a:spLocks noChangeArrowheads="1"/>
          </p:cNvSpPr>
          <p:nvPr/>
        </p:nvSpPr>
        <p:spPr bwMode="auto">
          <a:xfrm>
            <a:off x="8424863" y="1830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7817" name="Rectangle 150"/>
          <p:cNvSpPr>
            <a:spLocks noChangeArrowheads="1"/>
          </p:cNvSpPr>
          <p:nvPr/>
        </p:nvSpPr>
        <p:spPr bwMode="auto">
          <a:xfrm>
            <a:off x="8475663" y="17303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2,3</a:t>
            </a:r>
          </a:p>
        </p:txBody>
      </p:sp>
      <p:sp>
        <p:nvSpPr>
          <p:cNvPr id="27818" name="Rectangle 151"/>
          <p:cNvSpPr>
            <a:spLocks noChangeArrowheads="1"/>
          </p:cNvSpPr>
          <p:nvPr/>
        </p:nvSpPr>
        <p:spPr bwMode="auto">
          <a:xfrm>
            <a:off x="8475663" y="24066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27819" name="Rectangle 152"/>
          <p:cNvSpPr>
            <a:spLocks noChangeArrowheads="1"/>
          </p:cNvSpPr>
          <p:nvPr/>
        </p:nvSpPr>
        <p:spPr bwMode="auto">
          <a:xfrm>
            <a:off x="8475663" y="30543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27820" name="Rectangle 153"/>
          <p:cNvSpPr>
            <a:spLocks noChangeArrowheads="1"/>
          </p:cNvSpPr>
          <p:nvPr/>
        </p:nvSpPr>
        <p:spPr bwMode="auto">
          <a:xfrm>
            <a:off x="8475663" y="38465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1,0</a:t>
            </a:r>
          </a:p>
        </p:txBody>
      </p:sp>
      <p:sp>
        <p:nvSpPr>
          <p:cNvPr id="27821" name="Rectangle 154"/>
          <p:cNvSpPr>
            <a:spLocks noChangeArrowheads="1"/>
          </p:cNvSpPr>
          <p:nvPr/>
        </p:nvSpPr>
        <p:spPr bwMode="auto">
          <a:xfrm>
            <a:off x="8443913" y="44942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27822" name="Rectangle 184"/>
          <p:cNvSpPr>
            <a:spLocks noChangeArrowheads="1"/>
          </p:cNvSpPr>
          <p:nvPr/>
        </p:nvSpPr>
        <p:spPr bwMode="auto">
          <a:xfrm flipH="1">
            <a:off x="5851525" y="931863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8,9</a:t>
            </a:r>
          </a:p>
        </p:txBody>
      </p:sp>
      <p:sp>
        <p:nvSpPr>
          <p:cNvPr id="27823" name="Rectangle 185"/>
          <p:cNvSpPr>
            <a:spLocks noChangeArrowheads="1"/>
          </p:cNvSpPr>
          <p:nvPr/>
        </p:nvSpPr>
        <p:spPr bwMode="auto">
          <a:xfrm>
            <a:off x="6386513" y="9318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27824" name="Rectangle 186"/>
          <p:cNvSpPr>
            <a:spLocks noChangeArrowheads="1"/>
          </p:cNvSpPr>
          <p:nvPr/>
        </p:nvSpPr>
        <p:spPr bwMode="auto">
          <a:xfrm>
            <a:off x="6991350" y="93186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27825" name="Rectangle 187"/>
          <p:cNvSpPr>
            <a:spLocks noChangeArrowheads="1"/>
          </p:cNvSpPr>
          <p:nvPr/>
        </p:nvSpPr>
        <p:spPr bwMode="auto">
          <a:xfrm>
            <a:off x="7651750" y="931863"/>
            <a:ext cx="70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00:15</a:t>
            </a:r>
          </a:p>
        </p:txBody>
      </p:sp>
      <p:sp>
        <p:nvSpPr>
          <p:cNvPr id="27826" name="Rectangle 182"/>
          <p:cNvSpPr>
            <a:spLocks noChangeArrowheads="1"/>
          </p:cNvSpPr>
          <p:nvPr/>
        </p:nvSpPr>
        <p:spPr bwMode="auto">
          <a:xfrm>
            <a:off x="6391275" y="571500"/>
            <a:ext cx="1260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EL LLOLLE 2</a:t>
            </a:r>
          </a:p>
        </p:txBody>
      </p:sp>
      <p:sp>
        <p:nvSpPr>
          <p:cNvPr id="27827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23</a:t>
            </a:r>
          </a:p>
        </p:txBody>
      </p:sp>
      <p:sp>
        <p:nvSpPr>
          <p:cNvPr id="27828" name="Rectangle 121"/>
          <p:cNvSpPr>
            <a:spLocks noChangeArrowheads="1"/>
          </p:cNvSpPr>
          <p:nvPr/>
        </p:nvSpPr>
        <p:spPr bwMode="auto">
          <a:xfrm>
            <a:off x="8474075" y="333375"/>
            <a:ext cx="419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24</a:t>
            </a:r>
          </a:p>
        </p:txBody>
      </p:sp>
      <p:sp>
        <p:nvSpPr>
          <p:cNvPr id="27829" name="Rectangle 183"/>
          <p:cNvSpPr>
            <a:spLocks noChangeArrowheads="1"/>
          </p:cNvSpPr>
          <p:nvPr/>
        </p:nvSpPr>
        <p:spPr bwMode="auto">
          <a:xfrm>
            <a:off x="8299450" y="83026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7830" name="Line 183"/>
          <p:cNvSpPr>
            <a:spLocks noChangeShapeType="1"/>
          </p:cNvSpPr>
          <p:nvPr/>
        </p:nvSpPr>
        <p:spPr bwMode="auto">
          <a:xfrm flipV="1">
            <a:off x="1792288" y="17732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31" name="Oval 168"/>
          <p:cNvSpPr>
            <a:spLocks noChangeArrowheads="1"/>
          </p:cNvSpPr>
          <p:nvPr/>
        </p:nvSpPr>
        <p:spPr bwMode="auto">
          <a:xfrm>
            <a:off x="1719263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32" name="Text Box 185"/>
          <p:cNvSpPr txBox="1">
            <a:spLocks noChangeArrowheads="1"/>
          </p:cNvSpPr>
          <p:nvPr/>
        </p:nvSpPr>
        <p:spPr bwMode="auto">
          <a:xfrm>
            <a:off x="2439988" y="1728788"/>
            <a:ext cx="100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Letrero x IZQ</a:t>
            </a:r>
          </a:p>
        </p:txBody>
      </p:sp>
      <p:sp>
        <p:nvSpPr>
          <p:cNvPr id="27833" name="Line 200"/>
          <p:cNvSpPr>
            <a:spLocks noChangeShapeType="1"/>
          </p:cNvSpPr>
          <p:nvPr/>
        </p:nvSpPr>
        <p:spPr bwMode="auto">
          <a:xfrm flipH="1">
            <a:off x="2728913" y="566102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34" name="Oval 201"/>
          <p:cNvSpPr>
            <a:spLocks noChangeArrowheads="1"/>
          </p:cNvSpPr>
          <p:nvPr/>
        </p:nvSpPr>
        <p:spPr bwMode="auto">
          <a:xfrm>
            <a:off x="2586038" y="59515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35" name="Line 195"/>
          <p:cNvSpPr>
            <a:spLocks noChangeShapeType="1"/>
          </p:cNvSpPr>
          <p:nvPr/>
        </p:nvSpPr>
        <p:spPr bwMode="auto">
          <a:xfrm flipV="1">
            <a:off x="1866900" y="37163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36" name="Line 196"/>
          <p:cNvSpPr>
            <a:spLocks noChangeShapeType="1"/>
          </p:cNvSpPr>
          <p:nvPr/>
        </p:nvSpPr>
        <p:spPr bwMode="auto">
          <a:xfrm>
            <a:off x="1722438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37" name="Line 197"/>
          <p:cNvSpPr>
            <a:spLocks noChangeShapeType="1"/>
          </p:cNvSpPr>
          <p:nvPr/>
        </p:nvSpPr>
        <p:spPr bwMode="auto">
          <a:xfrm>
            <a:off x="2009775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38" name="Line 198"/>
          <p:cNvSpPr>
            <a:spLocks noChangeShapeType="1"/>
          </p:cNvSpPr>
          <p:nvPr/>
        </p:nvSpPr>
        <p:spPr bwMode="auto">
          <a:xfrm flipH="1" flipV="1">
            <a:off x="1649413" y="3717925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39" name="Line 199"/>
          <p:cNvSpPr>
            <a:spLocks noChangeShapeType="1"/>
          </p:cNvSpPr>
          <p:nvPr/>
        </p:nvSpPr>
        <p:spPr bwMode="auto">
          <a:xfrm flipH="1" flipV="1">
            <a:off x="2008188" y="4006850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40" name="Line 200"/>
          <p:cNvSpPr>
            <a:spLocks noChangeShapeType="1"/>
          </p:cNvSpPr>
          <p:nvPr/>
        </p:nvSpPr>
        <p:spPr bwMode="auto">
          <a:xfrm flipV="1">
            <a:off x="1649413" y="4005263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41" name="Line 201"/>
          <p:cNvSpPr>
            <a:spLocks noChangeShapeType="1"/>
          </p:cNvSpPr>
          <p:nvPr/>
        </p:nvSpPr>
        <p:spPr bwMode="auto">
          <a:xfrm flipV="1">
            <a:off x="2008188" y="371633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42" name="Oval 202"/>
          <p:cNvSpPr>
            <a:spLocks noChangeArrowheads="1"/>
          </p:cNvSpPr>
          <p:nvPr/>
        </p:nvSpPr>
        <p:spPr bwMode="auto">
          <a:xfrm>
            <a:off x="1797050" y="40084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43" name="Text Box 196"/>
          <p:cNvSpPr txBox="1">
            <a:spLocks noChangeArrowheads="1"/>
          </p:cNvSpPr>
          <p:nvPr/>
        </p:nvSpPr>
        <p:spPr bwMode="auto">
          <a:xfrm>
            <a:off x="2525713" y="36925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RODRIGO</a:t>
            </a:r>
          </a:p>
        </p:txBody>
      </p:sp>
      <p:sp>
        <p:nvSpPr>
          <p:cNvPr id="27844" name="Line 173"/>
          <p:cNvSpPr>
            <a:spLocks noChangeShapeType="1"/>
          </p:cNvSpPr>
          <p:nvPr/>
        </p:nvSpPr>
        <p:spPr bwMode="auto">
          <a:xfrm flipV="1">
            <a:off x="1863725" y="5013325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45" name="Oval 174"/>
          <p:cNvSpPr>
            <a:spLocks noChangeArrowheads="1"/>
          </p:cNvSpPr>
          <p:nvPr/>
        </p:nvSpPr>
        <p:spPr bwMode="auto">
          <a:xfrm>
            <a:off x="1792288" y="53006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46" name="Line 175"/>
          <p:cNvSpPr>
            <a:spLocks noChangeShapeType="1"/>
          </p:cNvSpPr>
          <p:nvPr/>
        </p:nvSpPr>
        <p:spPr bwMode="auto">
          <a:xfrm flipH="1" flipV="1">
            <a:off x="1863725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47" name="Line 176"/>
          <p:cNvSpPr>
            <a:spLocks noChangeShapeType="1"/>
          </p:cNvSpPr>
          <p:nvPr/>
        </p:nvSpPr>
        <p:spPr bwMode="auto">
          <a:xfrm>
            <a:off x="2079625" y="5300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48" name="Line 177"/>
          <p:cNvSpPr>
            <a:spLocks noChangeShapeType="1"/>
          </p:cNvSpPr>
          <p:nvPr/>
        </p:nvSpPr>
        <p:spPr bwMode="auto">
          <a:xfrm>
            <a:off x="2008188" y="52292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49" name="Line 173"/>
          <p:cNvSpPr>
            <a:spLocks noChangeShapeType="1"/>
          </p:cNvSpPr>
          <p:nvPr/>
        </p:nvSpPr>
        <p:spPr bwMode="auto">
          <a:xfrm flipV="1">
            <a:off x="1789113" y="23495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0" name="Oval 174"/>
          <p:cNvSpPr>
            <a:spLocks noChangeArrowheads="1"/>
          </p:cNvSpPr>
          <p:nvPr/>
        </p:nvSpPr>
        <p:spPr bwMode="auto">
          <a:xfrm>
            <a:off x="1719263" y="27114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51" name="Line 175"/>
          <p:cNvSpPr>
            <a:spLocks noChangeShapeType="1"/>
          </p:cNvSpPr>
          <p:nvPr/>
        </p:nvSpPr>
        <p:spPr bwMode="auto">
          <a:xfrm flipH="1">
            <a:off x="1789113" y="263683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2" name="Line 176"/>
          <p:cNvSpPr>
            <a:spLocks noChangeShapeType="1"/>
          </p:cNvSpPr>
          <p:nvPr/>
        </p:nvSpPr>
        <p:spPr bwMode="auto">
          <a:xfrm>
            <a:off x="2005013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3" name="Line 177"/>
          <p:cNvSpPr>
            <a:spLocks noChangeShapeType="1"/>
          </p:cNvSpPr>
          <p:nvPr/>
        </p:nvSpPr>
        <p:spPr bwMode="auto">
          <a:xfrm>
            <a:off x="2076450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4" name="Line 173"/>
          <p:cNvSpPr>
            <a:spLocks noChangeShapeType="1"/>
          </p:cNvSpPr>
          <p:nvPr/>
        </p:nvSpPr>
        <p:spPr bwMode="auto">
          <a:xfrm flipV="1">
            <a:off x="1790700" y="29972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5" name="Oval 174"/>
          <p:cNvSpPr>
            <a:spLocks noChangeArrowheads="1"/>
          </p:cNvSpPr>
          <p:nvPr/>
        </p:nvSpPr>
        <p:spPr bwMode="auto">
          <a:xfrm>
            <a:off x="1720850" y="33591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56" name="Line 175"/>
          <p:cNvSpPr>
            <a:spLocks noChangeShapeType="1"/>
          </p:cNvSpPr>
          <p:nvPr/>
        </p:nvSpPr>
        <p:spPr bwMode="auto">
          <a:xfrm flipH="1">
            <a:off x="1790700" y="328453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7" name="Line 176"/>
          <p:cNvSpPr>
            <a:spLocks noChangeShapeType="1"/>
          </p:cNvSpPr>
          <p:nvPr/>
        </p:nvSpPr>
        <p:spPr bwMode="auto">
          <a:xfrm>
            <a:off x="2006600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8" name="Line 177"/>
          <p:cNvSpPr>
            <a:spLocks noChangeShapeType="1"/>
          </p:cNvSpPr>
          <p:nvPr/>
        </p:nvSpPr>
        <p:spPr bwMode="auto">
          <a:xfrm>
            <a:off x="2078038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59" name="Line 195"/>
          <p:cNvSpPr>
            <a:spLocks noChangeShapeType="1"/>
          </p:cNvSpPr>
          <p:nvPr/>
        </p:nvSpPr>
        <p:spPr bwMode="auto">
          <a:xfrm flipV="1">
            <a:off x="1865313" y="43894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0" name="Line 196"/>
          <p:cNvSpPr>
            <a:spLocks noChangeShapeType="1"/>
          </p:cNvSpPr>
          <p:nvPr/>
        </p:nvSpPr>
        <p:spPr bwMode="auto">
          <a:xfrm>
            <a:off x="1720850" y="44640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1" name="Line 197"/>
          <p:cNvSpPr>
            <a:spLocks noChangeShapeType="1"/>
          </p:cNvSpPr>
          <p:nvPr/>
        </p:nvSpPr>
        <p:spPr bwMode="auto">
          <a:xfrm>
            <a:off x="2008188" y="44640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2" name="Line 198"/>
          <p:cNvSpPr>
            <a:spLocks noChangeShapeType="1"/>
          </p:cNvSpPr>
          <p:nvPr/>
        </p:nvSpPr>
        <p:spPr bwMode="auto">
          <a:xfrm flipH="1" flipV="1">
            <a:off x="1647825" y="4391025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3" name="Line 199"/>
          <p:cNvSpPr>
            <a:spLocks noChangeShapeType="1"/>
          </p:cNvSpPr>
          <p:nvPr/>
        </p:nvSpPr>
        <p:spPr bwMode="auto">
          <a:xfrm flipH="1" flipV="1">
            <a:off x="2006600" y="4679950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4" name="Line 200"/>
          <p:cNvSpPr>
            <a:spLocks noChangeShapeType="1"/>
          </p:cNvSpPr>
          <p:nvPr/>
        </p:nvSpPr>
        <p:spPr bwMode="auto">
          <a:xfrm flipV="1">
            <a:off x="1647825" y="4678363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5" name="Line 201"/>
          <p:cNvSpPr>
            <a:spLocks noChangeShapeType="1"/>
          </p:cNvSpPr>
          <p:nvPr/>
        </p:nvSpPr>
        <p:spPr bwMode="auto">
          <a:xfrm flipV="1">
            <a:off x="2006600" y="438943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6" name="Oval 202"/>
          <p:cNvSpPr>
            <a:spLocks noChangeArrowheads="1"/>
          </p:cNvSpPr>
          <p:nvPr/>
        </p:nvSpPr>
        <p:spPr bwMode="auto">
          <a:xfrm>
            <a:off x="1795463" y="46815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67" name="Text Box 220"/>
          <p:cNvSpPr txBox="1">
            <a:spLocks noChangeArrowheads="1"/>
          </p:cNvSpPr>
          <p:nvPr/>
        </p:nvSpPr>
        <p:spPr bwMode="auto">
          <a:xfrm>
            <a:off x="2524125" y="4365625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CLODOMIRO</a:t>
            </a:r>
          </a:p>
        </p:txBody>
      </p:sp>
      <p:sp>
        <p:nvSpPr>
          <p:cNvPr id="27868" name="Line 221"/>
          <p:cNvSpPr>
            <a:spLocks noChangeShapeType="1"/>
          </p:cNvSpPr>
          <p:nvPr/>
        </p:nvSpPr>
        <p:spPr bwMode="auto">
          <a:xfrm flipV="1">
            <a:off x="1935163" y="580548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69" name="Line 222"/>
          <p:cNvSpPr>
            <a:spLocks noChangeShapeType="1"/>
          </p:cNvSpPr>
          <p:nvPr/>
        </p:nvSpPr>
        <p:spPr bwMode="auto">
          <a:xfrm flipH="1" flipV="1">
            <a:off x="1862138" y="5734050"/>
            <a:ext cx="73025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0" name="Line 223"/>
          <p:cNvSpPr>
            <a:spLocks noChangeShapeType="1"/>
          </p:cNvSpPr>
          <p:nvPr/>
        </p:nvSpPr>
        <p:spPr bwMode="auto">
          <a:xfrm flipH="1">
            <a:off x="1576388" y="5734050"/>
            <a:ext cx="285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1" name="Oval 201"/>
          <p:cNvSpPr>
            <a:spLocks noChangeArrowheads="1"/>
          </p:cNvSpPr>
          <p:nvPr/>
        </p:nvSpPr>
        <p:spPr bwMode="auto">
          <a:xfrm>
            <a:off x="1863725" y="59499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72" name="Line 195"/>
          <p:cNvSpPr>
            <a:spLocks noChangeShapeType="1"/>
          </p:cNvSpPr>
          <p:nvPr/>
        </p:nvSpPr>
        <p:spPr bwMode="auto">
          <a:xfrm flipV="1">
            <a:off x="1865313" y="62357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3" name="Line 196"/>
          <p:cNvSpPr>
            <a:spLocks noChangeShapeType="1"/>
          </p:cNvSpPr>
          <p:nvPr/>
        </p:nvSpPr>
        <p:spPr bwMode="auto">
          <a:xfrm>
            <a:off x="1720850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4" name="Line 197"/>
          <p:cNvSpPr>
            <a:spLocks noChangeShapeType="1"/>
          </p:cNvSpPr>
          <p:nvPr/>
        </p:nvSpPr>
        <p:spPr bwMode="auto">
          <a:xfrm>
            <a:off x="2008188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5" name="Line 198"/>
          <p:cNvSpPr>
            <a:spLocks noChangeShapeType="1"/>
          </p:cNvSpPr>
          <p:nvPr/>
        </p:nvSpPr>
        <p:spPr bwMode="auto">
          <a:xfrm flipH="1" flipV="1">
            <a:off x="1647825" y="6237288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6" name="Line 199"/>
          <p:cNvSpPr>
            <a:spLocks noChangeShapeType="1"/>
          </p:cNvSpPr>
          <p:nvPr/>
        </p:nvSpPr>
        <p:spPr bwMode="auto">
          <a:xfrm flipH="1" flipV="1">
            <a:off x="2006600" y="652621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7" name="Line 200"/>
          <p:cNvSpPr>
            <a:spLocks noChangeShapeType="1"/>
          </p:cNvSpPr>
          <p:nvPr/>
        </p:nvSpPr>
        <p:spPr bwMode="auto">
          <a:xfrm flipV="1">
            <a:off x="1647825" y="652462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8" name="Line 201"/>
          <p:cNvSpPr>
            <a:spLocks noChangeShapeType="1"/>
          </p:cNvSpPr>
          <p:nvPr/>
        </p:nvSpPr>
        <p:spPr bwMode="auto">
          <a:xfrm flipV="1">
            <a:off x="2006600" y="623570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79" name="Oval 202"/>
          <p:cNvSpPr>
            <a:spLocks noChangeArrowheads="1"/>
          </p:cNvSpPr>
          <p:nvPr/>
        </p:nvSpPr>
        <p:spPr bwMode="auto">
          <a:xfrm>
            <a:off x="1795463" y="65278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80" name="Text Box 233"/>
          <p:cNvSpPr txBox="1">
            <a:spLocks noChangeArrowheads="1"/>
          </p:cNvSpPr>
          <p:nvPr/>
        </p:nvSpPr>
        <p:spPr bwMode="auto">
          <a:xfrm>
            <a:off x="2524125" y="6211888"/>
            <a:ext cx="132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EL LLOLLE   “ OJO”</a:t>
            </a:r>
          </a:p>
        </p:txBody>
      </p:sp>
      <p:sp>
        <p:nvSpPr>
          <p:cNvPr id="27881" name="Line 173"/>
          <p:cNvSpPr>
            <a:spLocks noChangeShapeType="1"/>
          </p:cNvSpPr>
          <p:nvPr/>
        </p:nvSpPr>
        <p:spPr bwMode="auto">
          <a:xfrm flipV="1">
            <a:off x="6372225" y="1700213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82" name="Oval 174"/>
          <p:cNvSpPr>
            <a:spLocks noChangeArrowheads="1"/>
          </p:cNvSpPr>
          <p:nvPr/>
        </p:nvSpPr>
        <p:spPr bwMode="auto">
          <a:xfrm>
            <a:off x="6302375" y="20621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83" name="Line 175"/>
          <p:cNvSpPr>
            <a:spLocks noChangeShapeType="1"/>
          </p:cNvSpPr>
          <p:nvPr/>
        </p:nvSpPr>
        <p:spPr bwMode="auto">
          <a:xfrm flipH="1">
            <a:off x="6372225" y="1987550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84" name="Line 176"/>
          <p:cNvSpPr>
            <a:spLocks noChangeShapeType="1"/>
          </p:cNvSpPr>
          <p:nvPr/>
        </p:nvSpPr>
        <p:spPr bwMode="auto">
          <a:xfrm>
            <a:off x="6588125" y="19161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85" name="Line 177"/>
          <p:cNvSpPr>
            <a:spLocks noChangeShapeType="1"/>
          </p:cNvSpPr>
          <p:nvPr/>
        </p:nvSpPr>
        <p:spPr bwMode="auto">
          <a:xfrm>
            <a:off x="6659563" y="19161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86" name="Line 173"/>
          <p:cNvSpPr>
            <a:spLocks noChangeShapeType="1"/>
          </p:cNvSpPr>
          <p:nvPr/>
        </p:nvSpPr>
        <p:spPr bwMode="auto">
          <a:xfrm flipV="1">
            <a:off x="6226175" y="2351088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87" name="Oval 174"/>
          <p:cNvSpPr>
            <a:spLocks noChangeArrowheads="1"/>
          </p:cNvSpPr>
          <p:nvPr/>
        </p:nvSpPr>
        <p:spPr bwMode="auto">
          <a:xfrm>
            <a:off x="6156325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88" name="Text Box 241"/>
          <p:cNvSpPr txBox="1">
            <a:spLocks noChangeArrowheads="1"/>
          </p:cNvSpPr>
          <p:nvPr/>
        </p:nvSpPr>
        <p:spPr bwMode="auto">
          <a:xfrm>
            <a:off x="7092950" y="2276475"/>
            <a:ext cx="101123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Árbol grande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PE</a:t>
            </a:r>
          </a:p>
        </p:txBody>
      </p:sp>
      <p:pic>
        <p:nvPicPr>
          <p:cNvPr id="27889" name="Picture 2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349500"/>
            <a:ext cx="509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890" name="Line 243"/>
          <p:cNvSpPr>
            <a:spLocks noChangeShapeType="1"/>
          </p:cNvSpPr>
          <p:nvPr/>
        </p:nvSpPr>
        <p:spPr bwMode="auto">
          <a:xfrm flipV="1">
            <a:off x="6372225" y="32131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91" name="Line 244"/>
          <p:cNvSpPr>
            <a:spLocks noChangeShapeType="1"/>
          </p:cNvSpPr>
          <p:nvPr/>
        </p:nvSpPr>
        <p:spPr bwMode="auto">
          <a:xfrm flipH="1" flipV="1">
            <a:off x="6227763" y="3068638"/>
            <a:ext cx="144462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92" name="Oval 174"/>
          <p:cNvSpPr>
            <a:spLocks noChangeArrowheads="1"/>
          </p:cNvSpPr>
          <p:nvPr/>
        </p:nvSpPr>
        <p:spPr bwMode="auto">
          <a:xfrm>
            <a:off x="6300788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93" name="Text Box 246"/>
          <p:cNvSpPr txBox="1">
            <a:spLocks noChangeArrowheads="1"/>
          </p:cNvSpPr>
          <p:nvPr/>
        </p:nvSpPr>
        <p:spPr bwMode="auto">
          <a:xfrm>
            <a:off x="7296150" y="3154363"/>
            <a:ext cx="5159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STOP</a:t>
            </a:r>
          </a:p>
        </p:txBody>
      </p:sp>
      <p:sp>
        <p:nvSpPr>
          <p:cNvPr id="27894" name="Line 247"/>
          <p:cNvSpPr>
            <a:spLocks noChangeShapeType="1"/>
          </p:cNvSpPr>
          <p:nvPr/>
        </p:nvSpPr>
        <p:spPr bwMode="auto">
          <a:xfrm flipV="1">
            <a:off x="6372225" y="38608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95" name="Line 248"/>
          <p:cNvSpPr>
            <a:spLocks noChangeShapeType="1"/>
          </p:cNvSpPr>
          <p:nvPr/>
        </p:nvSpPr>
        <p:spPr bwMode="auto">
          <a:xfrm>
            <a:off x="6372225" y="3860800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96" name="Oval 174"/>
          <p:cNvSpPr>
            <a:spLocks noChangeArrowheads="1"/>
          </p:cNvSpPr>
          <p:nvPr/>
        </p:nvSpPr>
        <p:spPr bwMode="auto">
          <a:xfrm>
            <a:off x="6300788" y="40100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897" name="Line 250"/>
          <p:cNvSpPr>
            <a:spLocks noChangeShapeType="1"/>
          </p:cNvSpPr>
          <p:nvPr/>
        </p:nvSpPr>
        <p:spPr bwMode="auto">
          <a:xfrm flipH="1">
            <a:off x="6084888" y="38608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98" name="Line 251"/>
          <p:cNvSpPr>
            <a:spLocks noChangeShapeType="1"/>
          </p:cNvSpPr>
          <p:nvPr/>
        </p:nvSpPr>
        <p:spPr bwMode="auto">
          <a:xfrm>
            <a:off x="6227763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899" name="Line 252"/>
          <p:cNvSpPr>
            <a:spLocks noChangeShapeType="1"/>
          </p:cNvSpPr>
          <p:nvPr/>
        </p:nvSpPr>
        <p:spPr bwMode="auto">
          <a:xfrm>
            <a:off x="6156325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00" name="Rectangle 253"/>
          <p:cNvSpPr>
            <a:spLocks noChangeArrowheads="1"/>
          </p:cNvSpPr>
          <p:nvPr/>
        </p:nvSpPr>
        <p:spPr bwMode="auto">
          <a:xfrm>
            <a:off x="6300788" y="3644900"/>
            <a:ext cx="215900" cy="71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27901" name="Text Box 254"/>
          <p:cNvSpPr txBox="1">
            <a:spLocks noChangeArrowheads="1"/>
          </p:cNvSpPr>
          <p:nvPr/>
        </p:nvSpPr>
        <p:spPr bwMode="auto">
          <a:xfrm>
            <a:off x="7092950" y="3602038"/>
            <a:ext cx="11112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       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MISQUIHUE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ALGODONAL 1</a:t>
            </a:r>
          </a:p>
        </p:txBody>
      </p:sp>
      <p:sp>
        <p:nvSpPr>
          <p:cNvPr id="27902" name="Line 255"/>
          <p:cNvSpPr>
            <a:spLocks noChangeShapeType="1"/>
          </p:cNvSpPr>
          <p:nvPr/>
        </p:nvSpPr>
        <p:spPr bwMode="auto">
          <a:xfrm flipH="1">
            <a:off x="7113588" y="37163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03" name="Line 256"/>
          <p:cNvSpPr>
            <a:spLocks noChangeShapeType="1"/>
          </p:cNvSpPr>
          <p:nvPr/>
        </p:nvSpPr>
        <p:spPr bwMode="auto">
          <a:xfrm>
            <a:off x="8172450" y="40767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04" name="AutoShape 257"/>
          <p:cNvSpPr>
            <a:spLocks noChangeArrowheads="1"/>
          </p:cNvSpPr>
          <p:nvPr/>
        </p:nvSpPr>
        <p:spPr bwMode="auto">
          <a:xfrm>
            <a:off x="7092950" y="3644900"/>
            <a:ext cx="1223963" cy="57626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27905" name="Line 258"/>
          <p:cNvSpPr>
            <a:spLocks noChangeShapeType="1"/>
          </p:cNvSpPr>
          <p:nvPr/>
        </p:nvSpPr>
        <p:spPr bwMode="auto">
          <a:xfrm flipV="1">
            <a:off x="6372225" y="45815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06" name="Line 259"/>
          <p:cNvSpPr>
            <a:spLocks noChangeShapeType="1"/>
          </p:cNvSpPr>
          <p:nvPr/>
        </p:nvSpPr>
        <p:spPr bwMode="auto">
          <a:xfrm flipH="1">
            <a:off x="6084888" y="45815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07" name="Oval 174"/>
          <p:cNvSpPr>
            <a:spLocks noChangeArrowheads="1"/>
          </p:cNvSpPr>
          <p:nvPr/>
        </p:nvSpPr>
        <p:spPr bwMode="auto">
          <a:xfrm>
            <a:off x="6300788" y="4729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7908" name="Line 261"/>
          <p:cNvSpPr>
            <a:spLocks noChangeShapeType="1"/>
          </p:cNvSpPr>
          <p:nvPr/>
        </p:nvSpPr>
        <p:spPr bwMode="auto">
          <a:xfrm flipV="1">
            <a:off x="6372225" y="43656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09" name="Line 262"/>
          <p:cNvSpPr>
            <a:spLocks noChangeShapeType="1"/>
          </p:cNvSpPr>
          <p:nvPr/>
        </p:nvSpPr>
        <p:spPr bwMode="auto">
          <a:xfrm>
            <a:off x="6300788" y="443706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10" name="Line 263"/>
          <p:cNvSpPr>
            <a:spLocks noChangeShapeType="1"/>
          </p:cNvSpPr>
          <p:nvPr/>
        </p:nvSpPr>
        <p:spPr bwMode="auto">
          <a:xfrm>
            <a:off x="6300788" y="4365625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11" name="Text Box 264"/>
          <p:cNvSpPr txBox="1">
            <a:spLocks noChangeArrowheads="1"/>
          </p:cNvSpPr>
          <p:nvPr/>
        </p:nvSpPr>
        <p:spPr bwMode="auto">
          <a:xfrm>
            <a:off x="7216775" y="4394200"/>
            <a:ext cx="111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ALGODONAL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CH</a:t>
            </a:r>
          </a:p>
        </p:txBody>
      </p:sp>
      <p:sp>
        <p:nvSpPr>
          <p:cNvPr id="27912" name="Line 265"/>
          <p:cNvSpPr>
            <a:spLocks noChangeShapeType="1"/>
          </p:cNvSpPr>
          <p:nvPr/>
        </p:nvSpPr>
        <p:spPr bwMode="auto">
          <a:xfrm flipH="1">
            <a:off x="7092950" y="450850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7913" name="Line 266"/>
          <p:cNvSpPr>
            <a:spLocks noChangeShapeType="1"/>
          </p:cNvSpPr>
          <p:nvPr/>
        </p:nvSpPr>
        <p:spPr bwMode="auto">
          <a:xfrm>
            <a:off x="6948488" y="1268413"/>
            <a:ext cx="0" cy="16557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0"/>
          <p:cNvSpPr>
            <a:spLocks noChangeArrowheads="1"/>
          </p:cNvSpPr>
          <p:nvPr/>
        </p:nvSpPr>
        <p:spPr bwMode="auto">
          <a:xfrm>
            <a:off x="166688" y="190500"/>
            <a:ext cx="4173537" cy="6478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699" name="Line 41"/>
          <p:cNvSpPr>
            <a:spLocks noChangeShapeType="1"/>
          </p:cNvSpPr>
          <p:nvPr/>
        </p:nvSpPr>
        <p:spPr bwMode="auto">
          <a:xfrm>
            <a:off x="2398713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0" name="Line 42"/>
          <p:cNvSpPr>
            <a:spLocks noChangeShapeType="1"/>
          </p:cNvSpPr>
          <p:nvPr/>
        </p:nvSpPr>
        <p:spPr bwMode="auto">
          <a:xfrm>
            <a:off x="1651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1" name="Line 43"/>
          <p:cNvSpPr>
            <a:spLocks noChangeShapeType="1"/>
          </p:cNvSpPr>
          <p:nvPr/>
        </p:nvSpPr>
        <p:spPr bwMode="auto">
          <a:xfrm>
            <a:off x="3765550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2" name="Line 44"/>
          <p:cNvSpPr>
            <a:spLocks noChangeShapeType="1"/>
          </p:cNvSpPr>
          <p:nvPr/>
        </p:nvSpPr>
        <p:spPr bwMode="auto">
          <a:xfrm flipH="1">
            <a:off x="1243013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3" name="Line 45"/>
          <p:cNvSpPr>
            <a:spLocks noChangeShapeType="1"/>
          </p:cNvSpPr>
          <p:nvPr/>
        </p:nvSpPr>
        <p:spPr bwMode="auto">
          <a:xfrm>
            <a:off x="1651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4" name="Line 46"/>
          <p:cNvSpPr>
            <a:spLocks noChangeShapeType="1"/>
          </p:cNvSpPr>
          <p:nvPr/>
        </p:nvSpPr>
        <p:spPr bwMode="auto">
          <a:xfrm>
            <a:off x="669925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5" name="Line 47"/>
          <p:cNvSpPr>
            <a:spLocks noChangeShapeType="1"/>
          </p:cNvSpPr>
          <p:nvPr/>
        </p:nvSpPr>
        <p:spPr bwMode="auto">
          <a:xfrm>
            <a:off x="165100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6" name="Line 48"/>
          <p:cNvSpPr>
            <a:spLocks noChangeShapeType="1"/>
          </p:cNvSpPr>
          <p:nvPr/>
        </p:nvSpPr>
        <p:spPr bwMode="auto">
          <a:xfrm>
            <a:off x="165100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7" name="Line 49"/>
          <p:cNvSpPr>
            <a:spLocks noChangeShapeType="1"/>
          </p:cNvSpPr>
          <p:nvPr/>
        </p:nvSpPr>
        <p:spPr bwMode="auto">
          <a:xfrm>
            <a:off x="16510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8" name="Line 50"/>
          <p:cNvSpPr>
            <a:spLocks noChangeShapeType="1"/>
          </p:cNvSpPr>
          <p:nvPr/>
        </p:nvSpPr>
        <p:spPr bwMode="auto">
          <a:xfrm>
            <a:off x="165100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09" name="Line 51"/>
          <p:cNvSpPr>
            <a:spLocks noChangeShapeType="1"/>
          </p:cNvSpPr>
          <p:nvPr/>
        </p:nvSpPr>
        <p:spPr bwMode="auto">
          <a:xfrm>
            <a:off x="165100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10" name="Rectangle 52"/>
          <p:cNvSpPr>
            <a:spLocks noChangeArrowheads="1"/>
          </p:cNvSpPr>
          <p:nvPr/>
        </p:nvSpPr>
        <p:spPr bwMode="auto">
          <a:xfrm>
            <a:off x="3095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9711" name="Rectangle 53"/>
          <p:cNvSpPr>
            <a:spLocks noChangeArrowheads="1"/>
          </p:cNvSpPr>
          <p:nvPr/>
        </p:nvSpPr>
        <p:spPr bwMode="auto">
          <a:xfrm>
            <a:off x="165100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9712" name="Rectangle 54"/>
          <p:cNvSpPr>
            <a:spLocks noChangeArrowheads="1"/>
          </p:cNvSpPr>
          <p:nvPr/>
        </p:nvSpPr>
        <p:spPr bwMode="auto">
          <a:xfrm>
            <a:off x="669925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9713" name="Rectangle 55"/>
          <p:cNvSpPr>
            <a:spLocks noChangeArrowheads="1"/>
          </p:cNvSpPr>
          <p:nvPr/>
        </p:nvSpPr>
        <p:spPr bwMode="auto">
          <a:xfrm>
            <a:off x="2554288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9714" name="Rectangle 56"/>
          <p:cNvSpPr>
            <a:spLocks noChangeArrowheads="1"/>
          </p:cNvSpPr>
          <p:nvPr/>
        </p:nvSpPr>
        <p:spPr bwMode="auto">
          <a:xfrm>
            <a:off x="37465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9715" name="AutoShape 57"/>
          <p:cNvSpPr>
            <a:spLocks noChangeArrowheads="1"/>
          </p:cNvSpPr>
          <p:nvPr/>
        </p:nvSpPr>
        <p:spPr bwMode="auto">
          <a:xfrm>
            <a:off x="1028700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16" name="AutoShape 58"/>
          <p:cNvSpPr>
            <a:spLocks noChangeArrowheads="1"/>
          </p:cNvSpPr>
          <p:nvPr/>
        </p:nvSpPr>
        <p:spPr bwMode="auto">
          <a:xfrm>
            <a:off x="1028700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17" name="AutoShape 59"/>
          <p:cNvSpPr>
            <a:spLocks noChangeArrowheads="1"/>
          </p:cNvSpPr>
          <p:nvPr/>
        </p:nvSpPr>
        <p:spPr bwMode="auto">
          <a:xfrm>
            <a:off x="1028700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18" name="AutoShape 60"/>
          <p:cNvSpPr>
            <a:spLocks noChangeArrowheads="1"/>
          </p:cNvSpPr>
          <p:nvPr/>
        </p:nvSpPr>
        <p:spPr bwMode="auto">
          <a:xfrm>
            <a:off x="1028700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19" name="AutoShape 61"/>
          <p:cNvSpPr>
            <a:spLocks noChangeArrowheads="1"/>
          </p:cNvSpPr>
          <p:nvPr/>
        </p:nvSpPr>
        <p:spPr bwMode="auto">
          <a:xfrm>
            <a:off x="1028700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20" name="AutoShape 62"/>
          <p:cNvSpPr>
            <a:spLocks noChangeArrowheads="1"/>
          </p:cNvSpPr>
          <p:nvPr/>
        </p:nvSpPr>
        <p:spPr bwMode="auto">
          <a:xfrm>
            <a:off x="1028700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21" name="Rectangle 63"/>
          <p:cNvSpPr>
            <a:spLocks noChangeArrowheads="1"/>
          </p:cNvSpPr>
          <p:nvPr/>
        </p:nvSpPr>
        <p:spPr bwMode="auto">
          <a:xfrm>
            <a:off x="1008063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9722" name="Rectangle 64"/>
          <p:cNvSpPr>
            <a:spLocks noChangeArrowheads="1"/>
          </p:cNvSpPr>
          <p:nvPr/>
        </p:nvSpPr>
        <p:spPr bwMode="auto">
          <a:xfrm>
            <a:off x="1016000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9723" name="Rectangle 65"/>
          <p:cNvSpPr>
            <a:spLocks noChangeArrowheads="1"/>
          </p:cNvSpPr>
          <p:nvPr/>
        </p:nvSpPr>
        <p:spPr bwMode="auto">
          <a:xfrm>
            <a:off x="1016000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9724" name="Rectangle 66"/>
          <p:cNvSpPr>
            <a:spLocks noChangeArrowheads="1"/>
          </p:cNvSpPr>
          <p:nvPr/>
        </p:nvSpPr>
        <p:spPr bwMode="auto">
          <a:xfrm>
            <a:off x="1016000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9725" name="Rectangle 67"/>
          <p:cNvSpPr>
            <a:spLocks noChangeArrowheads="1"/>
          </p:cNvSpPr>
          <p:nvPr/>
        </p:nvSpPr>
        <p:spPr bwMode="auto">
          <a:xfrm>
            <a:off x="1016000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9726" name="Rectangle 68"/>
          <p:cNvSpPr>
            <a:spLocks noChangeArrowheads="1"/>
          </p:cNvSpPr>
          <p:nvPr/>
        </p:nvSpPr>
        <p:spPr bwMode="auto">
          <a:xfrm>
            <a:off x="1016000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9727" name="Line 69"/>
          <p:cNvSpPr>
            <a:spLocks noChangeShapeType="1"/>
          </p:cNvSpPr>
          <p:nvPr/>
        </p:nvSpPr>
        <p:spPr bwMode="auto">
          <a:xfrm>
            <a:off x="1651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28" name="AutoShape 70"/>
          <p:cNvSpPr>
            <a:spLocks noChangeArrowheads="1"/>
          </p:cNvSpPr>
          <p:nvPr/>
        </p:nvSpPr>
        <p:spPr bwMode="auto">
          <a:xfrm>
            <a:off x="1027113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29" name="Rectangle 71"/>
          <p:cNvSpPr>
            <a:spLocks noChangeArrowheads="1"/>
          </p:cNvSpPr>
          <p:nvPr/>
        </p:nvSpPr>
        <p:spPr bwMode="auto">
          <a:xfrm>
            <a:off x="1014413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9730" name="AutoShape 72"/>
          <p:cNvSpPr>
            <a:spLocks noChangeArrowheads="1"/>
          </p:cNvSpPr>
          <p:nvPr/>
        </p:nvSpPr>
        <p:spPr bwMode="auto">
          <a:xfrm>
            <a:off x="1028700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31" name="Rectangle 73"/>
          <p:cNvSpPr>
            <a:spLocks noChangeArrowheads="1"/>
          </p:cNvSpPr>
          <p:nvPr/>
        </p:nvSpPr>
        <p:spPr bwMode="auto">
          <a:xfrm>
            <a:off x="1008063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9732" name="Line 74"/>
          <p:cNvSpPr>
            <a:spLocks noChangeShapeType="1"/>
          </p:cNvSpPr>
          <p:nvPr/>
        </p:nvSpPr>
        <p:spPr bwMode="auto">
          <a:xfrm>
            <a:off x="1651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33" name="Rectangle 75"/>
          <p:cNvSpPr>
            <a:spLocks noChangeArrowheads="1"/>
          </p:cNvSpPr>
          <p:nvPr/>
        </p:nvSpPr>
        <p:spPr bwMode="auto">
          <a:xfrm>
            <a:off x="1390650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9734" name="Freeform 76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35" name="Line 77"/>
          <p:cNvSpPr>
            <a:spLocks noChangeShapeType="1"/>
          </p:cNvSpPr>
          <p:nvPr/>
        </p:nvSpPr>
        <p:spPr bwMode="auto">
          <a:xfrm flipH="1">
            <a:off x="2411413" y="1241425"/>
            <a:ext cx="0" cy="5427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36" name="Freeform 78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37" name="Freeform 79"/>
          <p:cNvSpPr>
            <a:spLocks/>
          </p:cNvSpPr>
          <p:nvPr/>
        </p:nvSpPr>
        <p:spPr bwMode="auto">
          <a:xfrm>
            <a:off x="12461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38" name="Freeform 80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39" name="Rectangle 81"/>
          <p:cNvSpPr>
            <a:spLocks noChangeArrowheads="1"/>
          </p:cNvSpPr>
          <p:nvPr/>
        </p:nvSpPr>
        <p:spPr bwMode="auto">
          <a:xfrm>
            <a:off x="1173163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9740" name="Rectangle 82"/>
          <p:cNvSpPr>
            <a:spLocks noChangeArrowheads="1"/>
          </p:cNvSpPr>
          <p:nvPr/>
        </p:nvSpPr>
        <p:spPr bwMode="auto">
          <a:xfrm>
            <a:off x="1730375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9741" name="Rectangle 83"/>
          <p:cNvSpPr>
            <a:spLocks noChangeArrowheads="1"/>
          </p:cNvSpPr>
          <p:nvPr/>
        </p:nvSpPr>
        <p:spPr bwMode="auto">
          <a:xfrm>
            <a:off x="2314575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9742" name="Rectangle 84"/>
          <p:cNvSpPr>
            <a:spLocks noChangeArrowheads="1"/>
          </p:cNvSpPr>
          <p:nvPr/>
        </p:nvSpPr>
        <p:spPr bwMode="auto">
          <a:xfrm>
            <a:off x="2973388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9743" name="Freeform 85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44" name="Freeform 86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45" name="Freeform 87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46" name="AutoShape 88"/>
          <p:cNvSpPr>
            <a:spLocks noChangeArrowheads="1"/>
          </p:cNvSpPr>
          <p:nvPr/>
        </p:nvSpPr>
        <p:spPr bwMode="auto">
          <a:xfrm>
            <a:off x="165100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47" name="Freeform 89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48" name="Freeform 90"/>
          <p:cNvSpPr>
            <a:spLocks/>
          </p:cNvSpPr>
          <p:nvPr/>
        </p:nvSpPr>
        <p:spPr bwMode="auto">
          <a:xfrm>
            <a:off x="1651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49" name="Rectangle 91"/>
          <p:cNvSpPr>
            <a:spLocks noChangeArrowheads="1"/>
          </p:cNvSpPr>
          <p:nvPr/>
        </p:nvSpPr>
        <p:spPr bwMode="auto">
          <a:xfrm>
            <a:off x="3729038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9750" name="Freeform 92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51" name="Rectangle 93"/>
          <p:cNvSpPr>
            <a:spLocks noChangeArrowheads="1"/>
          </p:cNvSpPr>
          <p:nvPr/>
        </p:nvSpPr>
        <p:spPr bwMode="auto">
          <a:xfrm>
            <a:off x="3740150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9752" name="Rectangle 94"/>
          <p:cNvSpPr>
            <a:spLocks noChangeArrowheads="1"/>
          </p:cNvSpPr>
          <p:nvPr/>
        </p:nvSpPr>
        <p:spPr bwMode="auto">
          <a:xfrm>
            <a:off x="165100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9753" name="Rectangle 95"/>
          <p:cNvSpPr>
            <a:spLocks noChangeArrowheads="1"/>
          </p:cNvSpPr>
          <p:nvPr/>
        </p:nvSpPr>
        <p:spPr bwMode="auto">
          <a:xfrm>
            <a:off x="93663" y="198438"/>
            <a:ext cx="14827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14  ALGODONAL </a:t>
            </a:r>
          </a:p>
        </p:txBody>
      </p:sp>
      <p:sp>
        <p:nvSpPr>
          <p:cNvPr id="29754" name="Rectangle 183"/>
          <p:cNvSpPr>
            <a:spLocks noChangeArrowheads="1"/>
          </p:cNvSpPr>
          <p:nvPr/>
        </p:nvSpPr>
        <p:spPr bwMode="auto">
          <a:xfrm>
            <a:off x="3690938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9755" name="Rectangle 95"/>
          <p:cNvSpPr>
            <a:spLocks noChangeArrowheads="1"/>
          </p:cNvSpPr>
          <p:nvPr/>
        </p:nvSpPr>
        <p:spPr bwMode="auto">
          <a:xfrm>
            <a:off x="107950" y="414338"/>
            <a:ext cx="19415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15 PARQUE ASISTENCIA </a:t>
            </a:r>
          </a:p>
        </p:txBody>
      </p:sp>
      <p:sp>
        <p:nvSpPr>
          <p:cNvPr id="29756" name="Rectangle 182"/>
          <p:cNvSpPr>
            <a:spLocks noChangeArrowheads="1"/>
          </p:cNvSpPr>
          <p:nvPr/>
        </p:nvSpPr>
        <p:spPr bwMode="auto">
          <a:xfrm>
            <a:off x="1763713" y="541338"/>
            <a:ext cx="1549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2</a:t>
            </a:r>
          </a:p>
        </p:txBody>
      </p:sp>
      <p:sp>
        <p:nvSpPr>
          <p:cNvPr id="29757" name="Rectangle 134"/>
          <p:cNvSpPr>
            <a:spLocks noChangeArrowheads="1"/>
          </p:cNvSpPr>
          <p:nvPr/>
        </p:nvSpPr>
        <p:spPr bwMode="auto">
          <a:xfrm>
            <a:off x="588963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9758" name="Rectangle 184"/>
          <p:cNvSpPr>
            <a:spLocks noChangeArrowheads="1"/>
          </p:cNvSpPr>
          <p:nvPr/>
        </p:nvSpPr>
        <p:spPr bwMode="auto">
          <a:xfrm flipH="1">
            <a:off x="1219200" y="901700"/>
            <a:ext cx="544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29759" name="Rectangle 184"/>
          <p:cNvSpPr>
            <a:spLocks noChangeArrowheads="1"/>
          </p:cNvSpPr>
          <p:nvPr/>
        </p:nvSpPr>
        <p:spPr bwMode="auto">
          <a:xfrm flipH="1">
            <a:off x="1736725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29760" name="Rectangle 184"/>
          <p:cNvSpPr>
            <a:spLocks noChangeArrowheads="1"/>
          </p:cNvSpPr>
          <p:nvPr/>
        </p:nvSpPr>
        <p:spPr bwMode="auto">
          <a:xfrm flipH="1">
            <a:off x="2482850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29761" name="Rectangle 184"/>
          <p:cNvSpPr>
            <a:spLocks noChangeArrowheads="1"/>
          </p:cNvSpPr>
          <p:nvPr/>
        </p:nvSpPr>
        <p:spPr bwMode="auto">
          <a:xfrm flipH="1">
            <a:off x="3059113" y="908050"/>
            <a:ext cx="7127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29762" name="156 CuadroTexto"/>
          <p:cNvSpPr txBox="1">
            <a:spLocks noChangeArrowheads="1"/>
          </p:cNvSpPr>
          <p:nvPr/>
        </p:nvSpPr>
        <p:spPr bwMode="auto">
          <a:xfrm>
            <a:off x="179388" y="17637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29763" name="157 CuadroTexto"/>
          <p:cNvSpPr txBox="1">
            <a:spLocks noChangeArrowheads="1"/>
          </p:cNvSpPr>
          <p:nvPr/>
        </p:nvSpPr>
        <p:spPr bwMode="auto">
          <a:xfrm>
            <a:off x="179388" y="24114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29764" name="158 CuadroTexto"/>
          <p:cNvSpPr txBox="1">
            <a:spLocks noChangeArrowheads="1"/>
          </p:cNvSpPr>
          <p:nvPr/>
        </p:nvSpPr>
        <p:spPr bwMode="auto">
          <a:xfrm>
            <a:off x="17938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29765" name="159 CuadroTexto"/>
          <p:cNvSpPr txBox="1">
            <a:spLocks noChangeArrowheads="1"/>
          </p:cNvSpPr>
          <p:nvPr/>
        </p:nvSpPr>
        <p:spPr bwMode="auto">
          <a:xfrm>
            <a:off x="179388" y="37798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29766" name="160 CuadroTexto"/>
          <p:cNvSpPr txBox="1">
            <a:spLocks noChangeArrowheads="1"/>
          </p:cNvSpPr>
          <p:nvPr/>
        </p:nvSpPr>
        <p:spPr bwMode="auto">
          <a:xfrm>
            <a:off x="179388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4,3</a:t>
            </a:r>
          </a:p>
        </p:txBody>
      </p:sp>
      <p:sp>
        <p:nvSpPr>
          <p:cNvPr id="29767" name="161 CuadroTexto"/>
          <p:cNvSpPr txBox="1">
            <a:spLocks noChangeArrowheads="1"/>
          </p:cNvSpPr>
          <p:nvPr/>
        </p:nvSpPr>
        <p:spPr bwMode="auto">
          <a:xfrm>
            <a:off x="17938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5,3</a:t>
            </a:r>
          </a:p>
        </p:txBody>
      </p:sp>
      <p:sp>
        <p:nvSpPr>
          <p:cNvPr id="29768" name="162 CuadroTexto"/>
          <p:cNvSpPr txBox="1">
            <a:spLocks noChangeArrowheads="1"/>
          </p:cNvSpPr>
          <p:nvPr/>
        </p:nvSpPr>
        <p:spPr bwMode="auto">
          <a:xfrm>
            <a:off x="179388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6,4</a:t>
            </a:r>
          </a:p>
        </p:txBody>
      </p:sp>
      <p:sp>
        <p:nvSpPr>
          <p:cNvPr id="29769" name="163 CuadroTexto"/>
          <p:cNvSpPr txBox="1">
            <a:spLocks noChangeArrowheads="1"/>
          </p:cNvSpPr>
          <p:nvPr/>
        </p:nvSpPr>
        <p:spPr bwMode="auto">
          <a:xfrm>
            <a:off x="206375" y="623728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7,0</a:t>
            </a:r>
          </a:p>
        </p:txBody>
      </p:sp>
      <p:sp>
        <p:nvSpPr>
          <p:cNvPr id="29770" name="164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29771" name="165 CuadroTexto"/>
          <p:cNvSpPr txBox="1">
            <a:spLocks noChangeArrowheads="1"/>
          </p:cNvSpPr>
          <p:nvPr/>
        </p:nvSpPr>
        <p:spPr bwMode="auto">
          <a:xfrm>
            <a:off x="71120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29772" name="166 CuadroTexto"/>
          <p:cNvSpPr txBox="1">
            <a:spLocks noChangeArrowheads="1"/>
          </p:cNvSpPr>
          <p:nvPr/>
        </p:nvSpPr>
        <p:spPr bwMode="auto">
          <a:xfrm>
            <a:off x="71120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29773" name="167 CuadroTexto"/>
          <p:cNvSpPr txBox="1">
            <a:spLocks noChangeArrowheads="1"/>
          </p:cNvSpPr>
          <p:nvPr/>
        </p:nvSpPr>
        <p:spPr bwMode="auto">
          <a:xfrm>
            <a:off x="684213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29774" name="168 CuadroTexto"/>
          <p:cNvSpPr txBox="1">
            <a:spLocks noChangeArrowheads="1"/>
          </p:cNvSpPr>
          <p:nvPr/>
        </p:nvSpPr>
        <p:spPr bwMode="auto">
          <a:xfrm>
            <a:off x="684213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29775" name="169 CuadroTexto"/>
          <p:cNvSpPr txBox="1">
            <a:spLocks noChangeArrowheads="1"/>
          </p:cNvSpPr>
          <p:nvPr/>
        </p:nvSpPr>
        <p:spPr bwMode="auto">
          <a:xfrm>
            <a:off x="684213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29776" name="170 CuadroTexto"/>
          <p:cNvSpPr txBox="1">
            <a:spLocks noChangeArrowheads="1"/>
          </p:cNvSpPr>
          <p:nvPr/>
        </p:nvSpPr>
        <p:spPr bwMode="auto">
          <a:xfrm>
            <a:off x="711200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29777" name="171 CuadroTexto"/>
          <p:cNvSpPr txBox="1">
            <a:spLocks noChangeArrowheads="1"/>
          </p:cNvSpPr>
          <p:nvPr/>
        </p:nvSpPr>
        <p:spPr bwMode="auto">
          <a:xfrm>
            <a:off x="755650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29778" name="172 CuadroTexto"/>
          <p:cNvSpPr txBox="1">
            <a:spLocks noChangeArrowheads="1"/>
          </p:cNvSpPr>
          <p:nvPr/>
        </p:nvSpPr>
        <p:spPr bwMode="auto">
          <a:xfrm>
            <a:off x="3779838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55,4</a:t>
            </a:r>
          </a:p>
        </p:txBody>
      </p:sp>
      <p:sp>
        <p:nvSpPr>
          <p:cNvPr id="29779" name="173 CuadroTexto"/>
          <p:cNvSpPr txBox="1">
            <a:spLocks noChangeArrowheads="1"/>
          </p:cNvSpPr>
          <p:nvPr/>
        </p:nvSpPr>
        <p:spPr bwMode="auto">
          <a:xfrm>
            <a:off x="3779838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54,5</a:t>
            </a:r>
          </a:p>
        </p:txBody>
      </p:sp>
      <p:sp>
        <p:nvSpPr>
          <p:cNvPr id="29780" name="174 CuadroTexto"/>
          <p:cNvSpPr txBox="1">
            <a:spLocks noChangeArrowheads="1"/>
          </p:cNvSpPr>
          <p:nvPr/>
        </p:nvSpPr>
        <p:spPr bwMode="auto">
          <a:xfrm>
            <a:off x="3779838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53,8</a:t>
            </a:r>
          </a:p>
        </p:txBody>
      </p:sp>
      <p:sp>
        <p:nvSpPr>
          <p:cNvPr id="29781" name="175 CuadroTexto"/>
          <p:cNvSpPr txBox="1">
            <a:spLocks noChangeArrowheads="1"/>
          </p:cNvSpPr>
          <p:nvPr/>
        </p:nvSpPr>
        <p:spPr bwMode="auto">
          <a:xfrm>
            <a:off x="3779838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52,7</a:t>
            </a:r>
          </a:p>
        </p:txBody>
      </p:sp>
      <p:sp>
        <p:nvSpPr>
          <p:cNvPr id="29782" name="176 CuadroTexto"/>
          <p:cNvSpPr txBox="1">
            <a:spLocks noChangeArrowheads="1"/>
          </p:cNvSpPr>
          <p:nvPr/>
        </p:nvSpPr>
        <p:spPr bwMode="auto">
          <a:xfrm>
            <a:off x="3779838" y="44275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51,1</a:t>
            </a:r>
          </a:p>
        </p:txBody>
      </p:sp>
      <p:sp>
        <p:nvSpPr>
          <p:cNvPr id="29783" name="177 CuadroTexto"/>
          <p:cNvSpPr txBox="1">
            <a:spLocks noChangeArrowheads="1"/>
          </p:cNvSpPr>
          <p:nvPr/>
        </p:nvSpPr>
        <p:spPr bwMode="auto">
          <a:xfrm>
            <a:off x="3779838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50,1</a:t>
            </a:r>
          </a:p>
        </p:txBody>
      </p:sp>
      <p:sp>
        <p:nvSpPr>
          <p:cNvPr id="29784" name="178 CuadroTexto"/>
          <p:cNvSpPr txBox="1">
            <a:spLocks noChangeArrowheads="1"/>
          </p:cNvSpPr>
          <p:nvPr/>
        </p:nvSpPr>
        <p:spPr bwMode="auto">
          <a:xfrm>
            <a:off x="3779838" y="5732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49,0</a:t>
            </a:r>
          </a:p>
        </p:txBody>
      </p:sp>
      <p:sp>
        <p:nvSpPr>
          <p:cNvPr id="29785" name="179 CuadroTexto"/>
          <p:cNvSpPr txBox="1">
            <a:spLocks noChangeArrowheads="1"/>
          </p:cNvSpPr>
          <p:nvPr/>
        </p:nvSpPr>
        <p:spPr bwMode="auto">
          <a:xfrm>
            <a:off x="3779838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48,4</a:t>
            </a:r>
          </a:p>
        </p:txBody>
      </p:sp>
      <p:sp>
        <p:nvSpPr>
          <p:cNvPr id="29786" name="Freeform 112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87" name="Rectangle 2"/>
          <p:cNvSpPr>
            <a:spLocks noChangeArrowheads="1"/>
          </p:cNvSpPr>
          <p:nvPr/>
        </p:nvSpPr>
        <p:spPr bwMode="auto">
          <a:xfrm>
            <a:off x="4716463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788" name="Line 3"/>
          <p:cNvSpPr>
            <a:spLocks noChangeShapeType="1"/>
          </p:cNvSpPr>
          <p:nvPr/>
        </p:nvSpPr>
        <p:spPr bwMode="auto">
          <a:xfrm>
            <a:off x="69484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89" name="Line 4"/>
          <p:cNvSpPr>
            <a:spLocks noChangeShapeType="1"/>
          </p:cNvSpPr>
          <p:nvPr/>
        </p:nvSpPr>
        <p:spPr bwMode="auto">
          <a:xfrm>
            <a:off x="47148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0" name="Line 5"/>
          <p:cNvSpPr>
            <a:spLocks noChangeShapeType="1"/>
          </p:cNvSpPr>
          <p:nvPr/>
        </p:nvSpPr>
        <p:spPr bwMode="auto">
          <a:xfrm>
            <a:off x="83153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1" name="Line 6"/>
          <p:cNvSpPr>
            <a:spLocks noChangeShapeType="1"/>
          </p:cNvSpPr>
          <p:nvPr/>
        </p:nvSpPr>
        <p:spPr bwMode="auto">
          <a:xfrm flipH="1">
            <a:off x="5794375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2" name="Line 7"/>
          <p:cNvSpPr>
            <a:spLocks noChangeShapeType="1"/>
          </p:cNvSpPr>
          <p:nvPr/>
        </p:nvSpPr>
        <p:spPr bwMode="auto">
          <a:xfrm>
            <a:off x="47148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3" name="Line 8"/>
          <p:cNvSpPr>
            <a:spLocks noChangeShapeType="1"/>
          </p:cNvSpPr>
          <p:nvPr/>
        </p:nvSpPr>
        <p:spPr bwMode="auto">
          <a:xfrm>
            <a:off x="52197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4" name="Line 9"/>
          <p:cNvSpPr>
            <a:spLocks noChangeShapeType="1"/>
          </p:cNvSpPr>
          <p:nvPr/>
        </p:nvSpPr>
        <p:spPr bwMode="auto">
          <a:xfrm>
            <a:off x="47148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5" name="Line 10"/>
          <p:cNvSpPr>
            <a:spLocks noChangeShapeType="1"/>
          </p:cNvSpPr>
          <p:nvPr/>
        </p:nvSpPr>
        <p:spPr bwMode="auto">
          <a:xfrm>
            <a:off x="47148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6" name="Line 12"/>
          <p:cNvSpPr>
            <a:spLocks noChangeShapeType="1"/>
          </p:cNvSpPr>
          <p:nvPr/>
        </p:nvSpPr>
        <p:spPr bwMode="auto">
          <a:xfrm>
            <a:off x="47148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7" name="Line 13"/>
          <p:cNvSpPr>
            <a:spLocks noChangeShapeType="1"/>
          </p:cNvSpPr>
          <p:nvPr/>
        </p:nvSpPr>
        <p:spPr bwMode="auto">
          <a:xfrm>
            <a:off x="47148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798" name="Rectangle 14"/>
          <p:cNvSpPr>
            <a:spLocks noChangeArrowheads="1"/>
          </p:cNvSpPr>
          <p:nvPr/>
        </p:nvSpPr>
        <p:spPr bwMode="auto">
          <a:xfrm>
            <a:off x="48593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29799" name="Rectangle 15"/>
          <p:cNvSpPr>
            <a:spLocks noChangeArrowheads="1"/>
          </p:cNvSpPr>
          <p:nvPr/>
        </p:nvSpPr>
        <p:spPr bwMode="auto">
          <a:xfrm>
            <a:off x="47148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29800" name="Rectangle 16"/>
          <p:cNvSpPr>
            <a:spLocks noChangeArrowheads="1"/>
          </p:cNvSpPr>
          <p:nvPr/>
        </p:nvSpPr>
        <p:spPr bwMode="auto">
          <a:xfrm>
            <a:off x="52197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29801" name="Rectangle 17"/>
          <p:cNvSpPr>
            <a:spLocks noChangeArrowheads="1"/>
          </p:cNvSpPr>
          <p:nvPr/>
        </p:nvSpPr>
        <p:spPr bwMode="auto">
          <a:xfrm>
            <a:off x="71056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29802" name="Rectangle 18"/>
          <p:cNvSpPr>
            <a:spLocks noChangeArrowheads="1"/>
          </p:cNvSpPr>
          <p:nvPr/>
        </p:nvSpPr>
        <p:spPr bwMode="auto">
          <a:xfrm>
            <a:off x="82962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29803" name="AutoShape 19"/>
          <p:cNvSpPr>
            <a:spLocks noChangeArrowheads="1"/>
          </p:cNvSpPr>
          <p:nvPr/>
        </p:nvSpPr>
        <p:spPr bwMode="auto">
          <a:xfrm>
            <a:off x="55800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04" name="AutoShape 20"/>
          <p:cNvSpPr>
            <a:spLocks noChangeArrowheads="1"/>
          </p:cNvSpPr>
          <p:nvPr/>
        </p:nvSpPr>
        <p:spPr bwMode="auto">
          <a:xfrm>
            <a:off x="55800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05" name="AutoShape 21"/>
          <p:cNvSpPr>
            <a:spLocks noChangeArrowheads="1"/>
          </p:cNvSpPr>
          <p:nvPr/>
        </p:nvSpPr>
        <p:spPr bwMode="auto">
          <a:xfrm>
            <a:off x="55800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06" name="AutoShape 22"/>
          <p:cNvSpPr>
            <a:spLocks noChangeArrowheads="1"/>
          </p:cNvSpPr>
          <p:nvPr/>
        </p:nvSpPr>
        <p:spPr bwMode="auto">
          <a:xfrm>
            <a:off x="55800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07" name="AutoShape 23"/>
          <p:cNvSpPr>
            <a:spLocks noChangeArrowheads="1"/>
          </p:cNvSpPr>
          <p:nvPr/>
        </p:nvSpPr>
        <p:spPr bwMode="auto">
          <a:xfrm>
            <a:off x="55800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08" name="AutoShape 24"/>
          <p:cNvSpPr>
            <a:spLocks noChangeArrowheads="1"/>
          </p:cNvSpPr>
          <p:nvPr/>
        </p:nvSpPr>
        <p:spPr bwMode="auto">
          <a:xfrm>
            <a:off x="55800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09" name="Rectangle 25"/>
          <p:cNvSpPr>
            <a:spLocks noChangeArrowheads="1"/>
          </p:cNvSpPr>
          <p:nvPr/>
        </p:nvSpPr>
        <p:spPr bwMode="auto">
          <a:xfrm>
            <a:off x="5559425" y="1628775"/>
            <a:ext cx="2301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9810" name="Rectangle 26"/>
          <p:cNvSpPr>
            <a:spLocks noChangeArrowheads="1"/>
          </p:cNvSpPr>
          <p:nvPr/>
        </p:nvSpPr>
        <p:spPr bwMode="auto">
          <a:xfrm>
            <a:off x="5521325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9811" name="Rectangle 27"/>
          <p:cNvSpPr>
            <a:spLocks noChangeArrowheads="1"/>
          </p:cNvSpPr>
          <p:nvPr/>
        </p:nvSpPr>
        <p:spPr bwMode="auto">
          <a:xfrm>
            <a:off x="5567363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29812" name="Rectangle 28"/>
          <p:cNvSpPr>
            <a:spLocks noChangeArrowheads="1"/>
          </p:cNvSpPr>
          <p:nvPr/>
        </p:nvSpPr>
        <p:spPr bwMode="auto">
          <a:xfrm>
            <a:off x="5567363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9813" name="Rectangle 29"/>
          <p:cNvSpPr>
            <a:spLocks noChangeArrowheads="1"/>
          </p:cNvSpPr>
          <p:nvPr/>
        </p:nvSpPr>
        <p:spPr bwMode="auto">
          <a:xfrm>
            <a:off x="5567363" y="429260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29814" name="Rectangle 30"/>
          <p:cNvSpPr>
            <a:spLocks noChangeArrowheads="1"/>
          </p:cNvSpPr>
          <p:nvPr/>
        </p:nvSpPr>
        <p:spPr bwMode="auto">
          <a:xfrm>
            <a:off x="5567363" y="49418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29815" name="Line 31"/>
          <p:cNvSpPr>
            <a:spLocks noChangeShapeType="1"/>
          </p:cNvSpPr>
          <p:nvPr/>
        </p:nvSpPr>
        <p:spPr bwMode="auto">
          <a:xfrm>
            <a:off x="47148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16" name="AutoShape 32"/>
          <p:cNvSpPr>
            <a:spLocks noChangeArrowheads="1"/>
          </p:cNvSpPr>
          <p:nvPr/>
        </p:nvSpPr>
        <p:spPr bwMode="auto">
          <a:xfrm>
            <a:off x="55784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17" name="Rectangle 33"/>
          <p:cNvSpPr>
            <a:spLocks noChangeArrowheads="1"/>
          </p:cNvSpPr>
          <p:nvPr/>
        </p:nvSpPr>
        <p:spPr bwMode="auto">
          <a:xfrm>
            <a:off x="5565775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9818" name="AutoShape 34"/>
          <p:cNvSpPr>
            <a:spLocks noChangeArrowheads="1"/>
          </p:cNvSpPr>
          <p:nvPr/>
        </p:nvSpPr>
        <p:spPr bwMode="auto">
          <a:xfrm>
            <a:off x="55800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19" name="Rectangle 35"/>
          <p:cNvSpPr>
            <a:spLocks noChangeArrowheads="1"/>
          </p:cNvSpPr>
          <p:nvPr/>
        </p:nvSpPr>
        <p:spPr bwMode="auto">
          <a:xfrm>
            <a:off x="5559425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9820" name="Line 36"/>
          <p:cNvSpPr>
            <a:spLocks noChangeShapeType="1"/>
          </p:cNvSpPr>
          <p:nvPr/>
        </p:nvSpPr>
        <p:spPr bwMode="auto">
          <a:xfrm>
            <a:off x="47148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21" name="Rectangle 37"/>
          <p:cNvSpPr>
            <a:spLocks noChangeArrowheads="1"/>
          </p:cNvSpPr>
          <p:nvPr/>
        </p:nvSpPr>
        <p:spPr bwMode="auto">
          <a:xfrm>
            <a:off x="59420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29822" name="Freeform 38"/>
          <p:cNvSpPr>
            <a:spLocks/>
          </p:cNvSpPr>
          <p:nvPr/>
        </p:nvSpPr>
        <p:spPr bwMode="black">
          <a:xfrm>
            <a:off x="47148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23" name="Line 39"/>
          <p:cNvSpPr>
            <a:spLocks noChangeShapeType="1"/>
          </p:cNvSpPr>
          <p:nvPr/>
        </p:nvSpPr>
        <p:spPr bwMode="auto">
          <a:xfrm flipH="1">
            <a:off x="6865938" y="1241425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24" name="Freeform 40"/>
          <p:cNvSpPr>
            <a:spLocks/>
          </p:cNvSpPr>
          <p:nvPr/>
        </p:nvSpPr>
        <p:spPr bwMode="auto">
          <a:xfrm>
            <a:off x="57959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25" name="Freeform 41"/>
          <p:cNvSpPr>
            <a:spLocks/>
          </p:cNvSpPr>
          <p:nvPr/>
        </p:nvSpPr>
        <p:spPr bwMode="auto">
          <a:xfrm>
            <a:off x="57959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26" name="Rectangle 43"/>
          <p:cNvSpPr>
            <a:spLocks noChangeArrowheads="1"/>
          </p:cNvSpPr>
          <p:nvPr/>
        </p:nvSpPr>
        <p:spPr bwMode="auto">
          <a:xfrm>
            <a:off x="57245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29827" name="Rectangle 44"/>
          <p:cNvSpPr>
            <a:spLocks noChangeArrowheads="1"/>
          </p:cNvSpPr>
          <p:nvPr/>
        </p:nvSpPr>
        <p:spPr bwMode="auto">
          <a:xfrm>
            <a:off x="62817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29828" name="Rectangle 45"/>
          <p:cNvSpPr>
            <a:spLocks noChangeArrowheads="1"/>
          </p:cNvSpPr>
          <p:nvPr/>
        </p:nvSpPr>
        <p:spPr bwMode="auto">
          <a:xfrm>
            <a:off x="68659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29829" name="Rectangle 46"/>
          <p:cNvSpPr>
            <a:spLocks noChangeArrowheads="1"/>
          </p:cNvSpPr>
          <p:nvPr/>
        </p:nvSpPr>
        <p:spPr bwMode="auto">
          <a:xfrm>
            <a:off x="75247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29830" name="Freeform 47"/>
          <p:cNvSpPr>
            <a:spLocks/>
          </p:cNvSpPr>
          <p:nvPr/>
        </p:nvSpPr>
        <p:spPr bwMode="auto">
          <a:xfrm>
            <a:off x="63007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31" name="Freeform 48"/>
          <p:cNvSpPr>
            <a:spLocks/>
          </p:cNvSpPr>
          <p:nvPr/>
        </p:nvSpPr>
        <p:spPr bwMode="auto">
          <a:xfrm>
            <a:off x="68754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32" name="Freeform 49"/>
          <p:cNvSpPr>
            <a:spLocks/>
          </p:cNvSpPr>
          <p:nvPr/>
        </p:nvSpPr>
        <p:spPr bwMode="auto">
          <a:xfrm>
            <a:off x="75961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33" name="AutoShape 50"/>
          <p:cNvSpPr>
            <a:spLocks noChangeArrowheads="1"/>
          </p:cNvSpPr>
          <p:nvPr/>
        </p:nvSpPr>
        <p:spPr bwMode="auto">
          <a:xfrm>
            <a:off x="47164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29834" name="Freeform 51"/>
          <p:cNvSpPr>
            <a:spLocks/>
          </p:cNvSpPr>
          <p:nvPr/>
        </p:nvSpPr>
        <p:spPr bwMode="auto">
          <a:xfrm>
            <a:off x="57245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35" name="Freeform 52"/>
          <p:cNvSpPr>
            <a:spLocks/>
          </p:cNvSpPr>
          <p:nvPr/>
        </p:nvSpPr>
        <p:spPr bwMode="auto">
          <a:xfrm>
            <a:off x="47148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36" name="Rectangle 53"/>
          <p:cNvSpPr>
            <a:spLocks noChangeArrowheads="1"/>
          </p:cNvSpPr>
          <p:nvPr/>
        </p:nvSpPr>
        <p:spPr bwMode="auto">
          <a:xfrm>
            <a:off x="82788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29837" name="Freeform 54"/>
          <p:cNvSpPr>
            <a:spLocks/>
          </p:cNvSpPr>
          <p:nvPr/>
        </p:nvSpPr>
        <p:spPr bwMode="auto">
          <a:xfrm>
            <a:off x="83153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38" name="Rectangle 55"/>
          <p:cNvSpPr>
            <a:spLocks noChangeArrowheads="1"/>
          </p:cNvSpPr>
          <p:nvPr/>
        </p:nvSpPr>
        <p:spPr bwMode="auto">
          <a:xfrm>
            <a:off x="82915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29839" name="Rectangle 56"/>
          <p:cNvSpPr>
            <a:spLocks noChangeArrowheads="1"/>
          </p:cNvSpPr>
          <p:nvPr/>
        </p:nvSpPr>
        <p:spPr bwMode="auto">
          <a:xfrm>
            <a:off x="47164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29840" name="Freeform 76"/>
          <p:cNvSpPr>
            <a:spLocks/>
          </p:cNvSpPr>
          <p:nvPr/>
        </p:nvSpPr>
        <p:spPr bwMode="black">
          <a:xfrm>
            <a:off x="4700588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1" name="Freeform 78"/>
          <p:cNvSpPr>
            <a:spLocks/>
          </p:cNvSpPr>
          <p:nvPr/>
        </p:nvSpPr>
        <p:spPr bwMode="auto">
          <a:xfrm>
            <a:off x="5781675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2" name="Freeform 79"/>
          <p:cNvSpPr>
            <a:spLocks/>
          </p:cNvSpPr>
          <p:nvPr/>
        </p:nvSpPr>
        <p:spPr bwMode="auto">
          <a:xfrm>
            <a:off x="5781675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3" name="Freeform 80"/>
          <p:cNvSpPr>
            <a:spLocks/>
          </p:cNvSpPr>
          <p:nvPr/>
        </p:nvSpPr>
        <p:spPr bwMode="auto">
          <a:xfrm>
            <a:off x="8301038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4" name="Freeform 86"/>
          <p:cNvSpPr>
            <a:spLocks/>
          </p:cNvSpPr>
          <p:nvPr/>
        </p:nvSpPr>
        <p:spPr bwMode="auto">
          <a:xfrm>
            <a:off x="686117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5" name="Freeform 89"/>
          <p:cNvSpPr>
            <a:spLocks/>
          </p:cNvSpPr>
          <p:nvPr/>
        </p:nvSpPr>
        <p:spPr bwMode="auto">
          <a:xfrm>
            <a:off x="5708650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6" name="Freeform 90"/>
          <p:cNvSpPr>
            <a:spLocks/>
          </p:cNvSpPr>
          <p:nvPr/>
        </p:nvSpPr>
        <p:spPr bwMode="auto">
          <a:xfrm>
            <a:off x="470058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7" name="Freeform 92"/>
          <p:cNvSpPr>
            <a:spLocks/>
          </p:cNvSpPr>
          <p:nvPr/>
        </p:nvSpPr>
        <p:spPr bwMode="auto">
          <a:xfrm>
            <a:off x="8301038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48" name="Rectangle 95"/>
          <p:cNvSpPr>
            <a:spLocks noChangeArrowheads="1"/>
          </p:cNvSpPr>
          <p:nvPr/>
        </p:nvSpPr>
        <p:spPr bwMode="auto">
          <a:xfrm>
            <a:off x="4749800" y="188913"/>
            <a:ext cx="14827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14  ALGODONAL </a:t>
            </a:r>
          </a:p>
        </p:txBody>
      </p:sp>
      <p:sp>
        <p:nvSpPr>
          <p:cNvPr id="29849" name="Rectangle 183"/>
          <p:cNvSpPr>
            <a:spLocks noChangeArrowheads="1"/>
          </p:cNvSpPr>
          <p:nvPr/>
        </p:nvSpPr>
        <p:spPr bwMode="auto">
          <a:xfrm>
            <a:off x="8226425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29850" name="Rectangle 95"/>
          <p:cNvSpPr>
            <a:spLocks noChangeArrowheads="1"/>
          </p:cNvSpPr>
          <p:nvPr/>
        </p:nvSpPr>
        <p:spPr bwMode="auto">
          <a:xfrm>
            <a:off x="4729163" y="414338"/>
            <a:ext cx="194151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15 PARQUE ASISTENCIA </a:t>
            </a:r>
          </a:p>
        </p:txBody>
      </p:sp>
      <p:sp>
        <p:nvSpPr>
          <p:cNvPr id="29851" name="Rectangle 182"/>
          <p:cNvSpPr>
            <a:spLocks noChangeArrowheads="1"/>
          </p:cNvSpPr>
          <p:nvPr/>
        </p:nvSpPr>
        <p:spPr bwMode="auto">
          <a:xfrm>
            <a:off x="6257925" y="538163"/>
            <a:ext cx="15478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2</a:t>
            </a:r>
          </a:p>
        </p:txBody>
      </p:sp>
      <p:sp>
        <p:nvSpPr>
          <p:cNvPr id="29852" name="Rectangle 134"/>
          <p:cNvSpPr>
            <a:spLocks noChangeArrowheads="1"/>
          </p:cNvSpPr>
          <p:nvPr/>
        </p:nvSpPr>
        <p:spPr bwMode="auto">
          <a:xfrm>
            <a:off x="5122863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9853" name="Rectangle 184"/>
          <p:cNvSpPr>
            <a:spLocks noChangeArrowheads="1"/>
          </p:cNvSpPr>
          <p:nvPr/>
        </p:nvSpPr>
        <p:spPr bwMode="auto">
          <a:xfrm flipH="1">
            <a:off x="5900738" y="908050"/>
            <a:ext cx="542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29854" name="Rectangle 184"/>
          <p:cNvSpPr>
            <a:spLocks noChangeArrowheads="1"/>
          </p:cNvSpPr>
          <p:nvPr/>
        </p:nvSpPr>
        <p:spPr bwMode="auto">
          <a:xfrm flipH="1">
            <a:off x="6300788" y="908050"/>
            <a:ext cx="67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29855" name="Rectangle 184"/>
          <p:cNvSpPr>
            <a:spLocks noChangeArrowheads="1"/>
          </p:cNvSpPr>
          <p:nvPr/>
        </p:nvSpPr>
        <p:spPr bwMode="auto">
          <a:xfrm flipH="1">
            <a:off x="7018338" y="908050"/>
            <a:ext cx="6746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29856" name="Rectangle 184"/>
          <p:cNvSpPr>
            <a:spLocks noChangeArrowheads="1"/>
          </p:cNvSpPr>
          <p:nvPr/>
        </p:nvSpPr>
        <p:spPr bwMode="auto">
          <a:xfrm flipH="1">
            <a:off x="7596188" y="908050"/>
            <a:ext cx="70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29857" name="255 CuadroTexto"/>
          <p:cNvSpPr txBox="1">
            <a:spLocks noChangeArrowheads="1"/>
          </p:cNvSpPr>
          <p:nvPr/>
        </p:nvSpPr>
        <p:spPr bwMode="auto">
          <a:xfrm>
            <a:off x="4741863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7,9</a:t>
            </a:r>
          </a:p>
        </p:txBody>
      </p:sp>
      <p:sp>
        <p:nvSpPr>
          <p:cNvPr id="29858" name="256 CuadroTexto"/>
          <p:cNvSpPr txBox="1">
            <a:spLocks noChangeArrowheads="1"/>
          </p:cNvSpPr>
          <p:nvPr/>
        </p:nvSpPr>
        <p:spPr bwMode="auto">
          <a:xfrm>
            <a:off x="4741863" y="24114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9,1</a:t>
            </a:r>
          </a:p>
        </p:txBody>
      </p:sp>
      <p:sp>
        <p:nvSpPr>
          <p:cNvPr id="29859" name="257 CuadroTexto"/>
          <p:cNvSpPr txBox="1">
            <a:spLocks noChangeArrowheads="1"/>
          </p:cNvSpPr>
          <p:nvPr/>
        </p:nvSpPr>
        <p:spPr bwMode="auto">
          <a:xfrm>
            <a:off x="471328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9,4</a:t>
            </a:r>
          </a:p>
        </p:txBody>
      </p:sp>
      <p:sp>
        <p:nvSpPr>
          <p:cNvPr id="29860" name="258 CuadroTexto"/>
          <p:cNvSpPr txBox="1">
            <a:spLocks noChangeArrowheads="1"/>
          </p:cNvSpPr>
          <p:nvPr/>
        </p:nvSpPr>
        <p:spPr bwMode="auto">
          <a:xfrm>
            <a:off x="4695825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11,2</a:t>
            </a:r>
          </a:p>
        </p:txBody>
      </p:sp>
      <p:sp>
        <p:nvSpPr>
          <p:cNvPr id="29861" name="259 CuadroTexto"/>
          <p:cNvSpPr txBox="1">
            <a:spLocks noChangeArrowheads="1"/>
          </p:cNvSpPr>
          <p:nvPr/>
        </p:nvSpPr>
        <p:spPr bwMode="auto">
          <a:xfrm>
            <a:off x="4695825" y="44275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12,4</a:t>
            </a:r>
          </a:p>
        </p:txBody>
      </p:sp>
      <p:sp>
        <p:nvSpPr>
          <p:cNvPr id="29862" name="Line 12"/>
          <p:cNvSpPr>
            <a:spLocks noChangeShapeType="1"/>
          </p:cNvSpPr>
          <p:nvPr/>
        </p:nvSpPr>
        <p:spPr bwMode="auto">
          <a:xfrm>
            <a:off x="4713288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63" name="261 CuadroTexto"/>
          <p:cNvSpPr txBox="1">
            <a:spLocks noChangeArrowheads="1"/>
          </p:cNvSpPr>
          <p:nvPr/>
        </p:nvSpPr>
        <p:spPr bwMode="auto">
          <a:xfrm>
            <a:off x="4695825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13,4</a:t>
            </a:r>
          </a:p>
        </p:txBody>
      </p:sp>
      <p:sp>
        <p:nvSpPr>
          <p:cNvPr id="29864" name="262 CuadroTexto"/>
          <p:cNvSpPr txBox="1">
            <a:spLocks noChangeArrowheads="1"/>
          </p:cNvSpPr>
          <p:nvPr/>
        </p:nvSpPr>
        <p:spPr bwMode="auto">
          <a:xfrm>
            <a:off x="4713288" y="5732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21,4</a:t>
            </a:r>
          </a:p>
        </p:txBody>
      </p:sp>
      <p:sp>
        <p:nvSpPr>
          <p:cNvPr id="29865" name="263 CuadroTexto"/>
          <p:cNvSpPr txBox="1">
            <a:spLocks noChangeArrowheads="1"/>
          </p:cNvSpPr>
          <p:nvPr/>
        </p:nvSpPr>
        <p:spPr bwMode="auto">
          <a:xfrm>
            <a:off x="4695825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24,3</a:t>
            </a:r>
          </a:p>
        </p:txBody>
      </p:sp>
      <p:sp>
        <p:nvSpPr>
          <p:cNvPr id="29866" name="264 CuadroTexto"/>
          <p:cNvSpPr txBox="1">
            <a:spLocks noChangeArrowheads="1"/>
          </p:cNvSpPr>
          <p:nvPr/>
        </p:nvSpPr>
        <p:spPr bwMode="auto">
          <a:xfrm>
            <a:off x="52895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29867" name="265 CuadroTexto"/>
          <p:cNvSpPr txBox="1">
            <a:spLocks noChangeArrowheads="1"/>
          </p:cNvSpPr>
          <p:nvPr/>
        </p:nvSpPr>
        <p:spPr bwMode="auto">
          <a:xfrm>
            <a:off x="52895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29868" name="266 CuadroTexto"/>
          <p:cNvSpPr txBox="1">
            <a:spLocks noChangeArrowheads="1"/>
          </p:cNvSpPr>
          <p:nvPr/>
        </p:nvSpPr>
        <p:spPr bwMode="auto">
          <a:xfrm>
            <a:off x="52895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29869" name="267 CuadroTexto"/>
          <p:cNvSpPr txBox="1">
            <a:spLocks noChangeArrowheads="1"/>
          </p:cNvSpPr>
          <p:nvPr/>
        </p:nvSpPr>
        <p:spPr bwMode="auto">
          <a:xfrm>
            <a:off x="528955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1,8</a:t>
            </a:r>
          </a:p>
        </p:txBody>
      </p:sp>
      <p:sp>
        <p:nvSpPr>
          <p:cNvPr id="29870" name="268 CuadroTexto"/>
          <p:cNvSpPr txBox="1">
            <a:spLocks noChangeArrowheads="1"/>
          </p:cNvSpPr>
          <p:nvPr/>
        </p:nvSpPr>
        <p:spPr bwMode="auto">
          <a:xfrm>
            <a:off x="5289550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29871" name="269 CuadroTexto"/>
          <p:cNvSpPr txBox="1">
            <a:spLocks noChangeArrowheads="1"/>
          </p:cNvSpPr>
          <p:nvPr/>
        </p:nvSpPr>
        <p:spPr bwMode="auto">
          <a:xfrm>
            <a:off x="528955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29872" name="270 CuadroTexto"/>
          <p:cNvSpPr txBox="1">
            <a:spLocks noChangeArrowheads="1"/>
          </p:cNvSpPr>
          <p:nvPr/>
        </p:nvSpPr>
        <p:spPr bwMode="auto">
          <a:xfrm>
            <a:off x="528955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8,0</a:t>
            </a:r>
          </a:p>
        </p:txBody>
      </p:sp>
      <p:sp>
        <p:nvSpPr>
          <p:cNvPr id="29873" name="271 CuadroTexto"/>
          <p:cNvSpPr txBox="1">
            <a:spLocks noChangeArrowheads="1"/>
          </p:cNvSpPr>
          <p:nvPr/>
        </p:nvSpPr>
        <p:spPr bwMode="auto">
          <a:xfrm>
            <a:off x="5318125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2,9</a:t>
            </a:r>
          </a:p>
        </p:txBody>
      </p:sp>
      <p:sp>
        <p:nvSpPr>
          <p:cNvPr id="29874" name="272 CuadroTexto"/>
          <p:cNvSpPr txBox="1">
            <a:spLocks noChangeArrowheads="1"/>
          </p:cNvSpPr>
          <p:nvPr/>
        </p:nvSpPr>
        <p:spPr bwMode="auto">
          <a:xfrm>
            <a:off x="8369300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47,5</a:t>
            </a:r>
          </a:p>
        </p:txBody>
      </p:sp>
      <p:sp>
        <p:nvSpPr>
          <p:cNvPr id="29875" name="273 CuadroTexto"/>
          <p:cNvSpPr txBox="1">
            <a:spLocks noChangeArrowheads="1"/>
          </p:cNvSpPr>
          <p:nvPr/>
        </p:nvSpPr>
        <p:spPr bwMode="auto">
          <a:xfrm>
            <a:off x="8369300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46,3</a:t>
            </a:r>
          </a:p>
        </p:txBody>
      </p:sp>
      <p:sp>
        <p:nvSpPr>
          <p:cNvPr id="29876" name="274 CuadroTexto"/>
          <p:cNvSpPr txBox="1">
            <a:spLocks noChangeArrowheads="1"/>
          </p:cNvSpPr>
          <p:nvPr/>
        </p:nvSpPr>
        <p:spPr bwMode="auto">
          <a:xfrm>
            <a:off x="8386763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46,0</a:t>
            </a:r>
          </a:p>
        </p:txBody>
      </p:sp>
      <p:sp>
        <p:nvSpPr>
          <p:cNvPr id="29877" name="275 CuadroTexto"/>
          <p:cNvSpPr txBox="1">
            <a:spLocks noChangeArrowheads="1"/>
          </p:cNvSpPr>
          <p:nvPr/>
        </p:nvSpPr>
        <p:spPr bwMode="auto">
          <a:xfrm>
            <a:off x="8369300" y="37893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44,2</a:t>
            </a:r>
          </a:p>
        </p:txBody>
      </p:sp>
      <p:sp>
        <p:nvSpPr>
          <p:cNvPr id="29878" name="276 CuadroTexto"/>
          <p:cNvSpPr txBox="1">
            <a:spLocks noChangeArrowheads="1"/>
          </p:cNvSpPr>
          <p:nvPr/>
        </p:nvSpPr>
        <p:spPr bwMode="auto">
          <a:xfrm>
            <a:off x="8369300" y="44370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43,0</a:t>
            </a:r>
          </a:p>
        </p:txBody>
      </p:sp>
      <p:sp>
        <p:nvSpPr>
          <p:cNvPr id="29879" name="277 CuadroTexto"/>
          <p:cNvSpPr txBox="1">
            <a:spLocks noChangeArrowheads="1"/>
          </p:cNvSpPr>
          <p:nvPr/>
        </p:nvSpPr>
        <p:spPr bwMode="auto">
          <a:xfrm>
            <a:off x="8386763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42,0</a:t>
            </a:r>
          </a:p>
        </p:txBody>
      </p:sp>
      <p:sp>
        <p:nvSpPr>
          <p:cNvPr id="29880" name="278 CuadroTexto"/>
          <p:cNvSpPr txBox="1">
            <a:spLocks noChangeArrowheads="1"/>
          </p:cNvSpPr>
          <p:nvPr/>
        </p:nvSpPr>
        <p:spPr bwMode="auto">
          <a:xfrm>
            <a:off x="8369300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34,0</a:t>
            </a:r>
          </a:p>
        </p:txBody>
      </p:sp>
      <p:sp>
        <p:nvSpPr>
          <p:cNvPr id="29881" name="279 CuadroTexto"/>
          <p:cNvSpPr txBox="1">
            <a:spLocks noChangeArrowheads="1"/>
          </p:cNvSpPr>
          <p:nvPr/>
        </p:nvSpPr>
        <p:spPr bwMode="auto">
          <a:xfrm>
            <a:off x="8369300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31,1</a:t>
            </a:r>
          </a:p>
        </p:txBody>
      </p:sp>
      <p:sp>
        <p:nvSpPr>
          <p:cNvPr id="29882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25</a:t>
            </a:r>
          </a:p>
        </p:txBody>
      </p:sp>
      <p:sp>
        <p:nvSpPr>
          <p:cNvPr id="29883" name="Rectangle 121"/>
          <p:cNvSpPr>
            <a:spLocks noChangeArrowheads="1"/>
          </p:cNvSpPr>
          <p:nvPr/>
        </p:nvSpPr>
        <p:spPr bwMode="auto">
          <a:xfrm>
            <a:off x="8394700" y="322263"/>
            <a:ext cx="4254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26</a:t>
            </a:r>
          </a:p>
        </p:txBody>
      </p:sp>
      <p:sp>
        <p:nvSpPr>
          <p:cNvPr id="29884" name="Line 173"/>
          <p:cNvSpPr>
            <a:spLocks noChangeShapeType="1"/>
          </p:cNvSpPr>
          <p:nvPr/>
        </p:nvSpPr>
        <p:spPr bwMode="auto">
          <a:xfrm flipV="1">
            <a:off x="1836738" y="1700213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85" name="Oval 174"/>
          <p:cNvSpPr>
            <a:spLocks noChangeArrowheads="1"/>
          </p:cNvSpPr>
          <p:nvPr/>
        </p:nvSpPr>
        <p:spPr bwMode="auto">
          <a:xfrm>
            <a:off x="1766888" y="2062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886" name="Rectangle 193"/>
          <p:cNvSpPr>
            <a:spLocks noChangeArrowheads="1"/>
          </p:cNvSpPr>
          <p:nvPr/>
        </p:nvSpPr>
        <p:spPr bwMode="auto">
          <a:xfrm>
            <a:off x="1981200" y="1916113"/>
            <a:ext cx="142875" cy="217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29887" name="Line 194"/>
          <p:cNvSpPr>
            <a:spLocks noChangeShapeType="1"/>
          </p:cNvSpPr>
          <p:nvPr/>
        </p:nvSpPr>
        <p:spPr bwMode="auto">
          <a:xfrm>
            <a:off x="2052638" y="21336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88" name="Text Box 195"/>
          <p:cNvSpPr txBox="1">
            <a:spLocks noChangeArrowheads="1"/>
          </p:cNvSpPr>
          <p:nvPr/>
        </p:nvSpPr>
        <p:spPr bwMode="auto">
          <a:xfrm>
            <a:off x="2465388" y="1657350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Letrero x DER</a:t>
            </a:r>
          </a:p>
        </p:txBody>
      </p:sp>
      <p:sp>
        <p:nvSpPr>
          <p:cNvPr id="29889" name="Line 196"/>
          <p:cNvSpPr>
            <a:spLocks noChangeShapeType="1"/>
          </p:cNvSpPr>
          <p:nvPr/>
        </p:nvSpPr>
        <p:spPr bwMode="auto">
          <a:xfrm flipV="1">
            <a:off x="1763713" y="2492375"/>
            <a:ext cx="730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90" name="Line 197"/>
          <p:cNvSpPr>
            <a:spLocks noChangeShapeType="1"/>
          </p:cNvSpPr>
          <p:nvPr/>
        </p:nvSpPr>
        <p:spPr bwMode="auto">
          <a:xfrm flipV="1">
            <a:off x="1836738" y="2420938"/>
            <a:ext cx="215900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91" name="Oval 174"/>
          <p:cNvSpPr>
            <a:spLocks noChangeArrowheads="1"/>
          </p:cNvSpPr>
          <p:nvPr/>
        </p:nvSpPr>
        <p:spPr bwMode="auto">
          <a:xfrm>
            <a:off x="1692275" y="26416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892" name="Line 199"/>
          <p:cNvSpPr>
            <a:spLocks noChangeShapeType="1"/>
          </p:cNvSpPr>
          <p:nvPr/>
        </p:nvSpPr>
        <p:spPr bwMode="auto">
          <a:xfrm flipH="1" flipV="1">
            <a:off x="1620838" y="2420938"/>
            <a:ext cx="21590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93" name="Line 200"/>
          <p:cNvSpPr>
            <a:spLocks noChangeShapeType="1"/>
          </p:cNvSpPr>
          <p:nvPr/>
        </p:nvSpPr>
        <p:spPr bwMode="auto">
          <a:xfrm>
            <a:off x="1692275" y="23495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94" name="Line 201"/>
          <p:cNvSpPr>
            <a:spLocks noChangeShapeType="1"/>
          </p:cNvSpPr>
          <p:nvPr/>
        </p:nvSpPr>
        <p:spPr bwMode="auto">
          <a:xfrm>
            <a:off x="1620838" y="23495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95" name="Text Box 202"/>
          <p:cNvSpPr txBox="1">
            <a:spLocks noChangeArrowheads="1"/>
          </p:cNvSpPr>
          <p:nvPr/>
        </p:nvSpPr>
        <p:spPr bwMode="auto">
          <a:xfrm>
            <a:off x="2484438" y="2349500"/>
            <a:ext cx="92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CASETA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VIGILANCIA</a:t>
            </a:r>
          </a:p>
        </p:txBody>
      </p:sp>
      <p:sp>
        <p:nvSpPr>
          <p:cNvPr id="29896" name="Line 173"/>
          <p:cNvSpPr>
            <a:spLocks noChangeShapeType="1"/>
          </p:cNvSpPr>
          <p:nvPr/>
        </p:nvSpPr>
        <p:spPr bwMode="auto">
          <a:xfrm flipV="1">
            <a:off x="1835150" y="2998788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97" name="Oval 174"/>
          <p:cNvSpPr>
            <a:spLocks noChangeArrowheads="1"/>
          </p:cNvSpPr>
          <p:nvPr/>
        </p:nvSpPr>
        <p:spPr bwMode="auto">
          <a:xfrm>
            <a:off x="1765300" y="33607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898" name="Line 175"/>
          <p:cNvSpPr>
            <a:spLocks noChangeShapeType="1"/>
          </p:cNvSpPr>
          <p:nvPr/>
        </p:nvSpPr>
        <p:spPr bwMode="auto">
          <a:xfrm flipH="1">
            <a:off x="1476375" y="3286125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899" name="Line 176"/>
          <p:cNvSpPr>
            <a:spLocks noChangeShapeType="1"/>
          </p:cNvSpPr>
          <p:nvPr/>
        </p:nvSpPr>
        <p:spPr bwMode="auto">
          <a:xfrm>
            <a:off x="1549400" y="32146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00" name="Line 177"/>
          <p:cNvSpPr>
            <a:spLocks noChangeShapeType="1"/>
          </p:cNvSpPr>
          <p:nvPr/>
        </p:nvSpPr>
        <p:spPr bwMode="auto">
          <a:xfrm>
            <a:off x="1620838" y="32146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01" name="Line 208"/>
          <p:cNvSpPr>
            <a:spLocks noChangeShapeType="1"/>
          </p:cNvSpPr>
          <p:nvPr/>
        </p:nvSpPr>
        <p:spPr bwMode="auto">
          <a:xfrm flipV="1">
            <a:off x="1836738" y="39338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02" name="Line 209"/>
          <p:cNvSpPr>
            <a:spLocks noChangeShapeType="1"/>
          </p:cNvSpPr>
          <p:nvPr/>
        </p:nvSpPr>
        <p:spPr bwMode="auto">
          <a:xfrm flipH="1">
            <a:off x="1692275" y="3933825"/>
            <a:ext cx="1444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03" name="Line 210"/>
          <p:cNvSpPr>
            <a:spLocks noChangeShapeType="1"/>
          </p:cNvSpPr>
          <p:nvPr/>
        </p:nvSpPr>
        <p:spPr bwMode="auto">
          <a:xfrm flipV="1">
            <a:off x="1692275" y="3716338"/>
            <a:ext cx="0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04" name="Oval 174"/>
          <p:cNvSpPr>
            <a:spLocks noChangeArrowheads="1"/>
          </p:cNvSpPr>
          <p:nvPr/>
        </p:nvSpPr>
        <p:spPr bwMode="auto">
          <a:xfrm>
            <a:off x="1765300" y="40814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05" name="Line 212"/>
          <p:cNvSpPr>
            <a:spLocks noChangeShapeType="1"/>
          </p:cNvSpPr>
          <p:nvPr/>
        </p:nvSpPr>
        <p:spPr bwMode="auto">
          <a:xfrm flipH="1">
            <a:off x="1476375" y="40767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06" name="Line 213"/>
          <p:cNvSpPr>
            <a:spLocks noChangeShapeType="1"/>
          </p:cNvSpPr>
          <p:nvPr/>
        </p:nvSpPr>
        <p:spPr bwMode="auto">
          <a:xfrm flipH="1">
            <a:off x="1836738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07" name="Text Box 214"/>
          <p:cNvSpPr txBox="1">
            <a:spLocks noChangeArrowheads="1"/>
          </p:cNvSpPr>
          <p:nvPr/>
        </p:nvSpPr>
        <p:spPr bwMode="auto">
          <a:xfrm>
            <a:off x="2413000" y="3644900"/>
            <a:ext cx="9048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CHICANA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ENTRADA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sp>
        <p:nvSpPr>
          <p:cNvPr id="29908" name="Text Box 215"/>
          <p:cNvSpPr txBox="1">
            <a:spLocks noChangeArrowheads="1"/>
          </p:cNvSpPr>
          <p:nvPr/>
        </p:nvSpPr>
        <p:spPr bwMode="auto">
          <a:xfrm>
            <a:off x="3354388" y="3619500"/>
            <a:ext cx="427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Km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 3</a:t>
            </a:r>
          </a:p>
        </p:txBody>
      </p:sp>
      <p:sp>
        <p:nvSpPr>
          <p:cNvPr id="29909" name="Rectangle 216"/>
          <p:cNvSpPr>
            <a:spLocks noChangeArrowheads="1"/>
          </p:cNvSpPr>
          <p:nvPr/>
        </p:nvSpPr>
        <p:spPr bwMode="auto">
          <a:xfrm>
            <a:off x="3421063" y="3644900"/>
            <a:ext cx="21590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29910" name="Line 217"/>
          <p:cNvSpPr>
            <a:spLocks noChangeShapeType="1"/>
          </p:cNvSpPr>
          <p:nvPr/>
        </p:nvSpPr>
        <p:spPr bwMode="auto">
          <a:xfrm>
            <a:off x="3565525" y="40767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11" name="Line 218"/>
          <p:cNvSpPr>
            <a:spLocks noChangeShapeType="1"/>
          </p:cNvSpPr>
          <p:nvPr/>
        </p:nvSpPr>
        <p:spPr bwMode="auto">
          <a:xfrm flipV="1">
            <a:off x="1836738" y="45085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12" name="Line 219"/>
          <p:cNvSpPr>
            <a:spLocks noChangeShapeType="1"/>
          </p:cNvSpPr>
          <p:nvPr/>
        </p:nvSpPr>
        <p:spPr bwMode="auto">
          <a:xfrm flipH="1">
            <a:off x="1549400" y="4508500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13" name="Oval 174"/>
          <p:cNvSpPr>
            <a:spLocks noChangeArrowheads="1"/>
          </p:cNvSpPr>
          <p:nvPr/>
        </p:nvSpPr>
        <p:spPr bwMode="auto">
          <a:xfrm>
            <a:off x="1765300" y="46561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14" name="Line 200"/>
          <p:cNvSpPr>
            <a:spLocks noChangeShapeType="1"/>
          </p:cNvSpPr>
          <p:nvPr/>
        </p:nvSpPr>
        <p:spPr bwMode="auto">
          <a:xfrm flipH="1">
            <a:off x="2627313" y="4437063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15" name="Oval 201"/>
          <p:cNvSpPr>
            <a:spLocks noChangeArrowheads="1"/>
          </p:cNvSpPr>
          <p:nvPr/>
        </p:nvSpPr>
        <p:spPr bwMode="auto">
          <a:xfrm>
            <a:off x="2484438" y="4727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16" name="Line 223"/>
          <p:cNvSpPr>
            <a:spLocks noChangeShapeType="1"/>
          </p:cNvSpPr>
          <p:nvPr/>
        </p:nvSpPr>
        <p:spPr bwMode="auto">
          <a:xfrm flipV="1">
            <a:off x="1765300" y="52292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17" name="Line 224"/>
          <p:cNvSpPr>
            <a:spLocks noChangeShapeType="1"/>
          </p:cNvSpPr>
          <p:nvPr/>
        </p:nvSpPr>
        <p:spPr bwMode="auto">
          <a:xfrm>
            <a:off x="1765300" y="5229225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18" name="Line 225"/>
          <p:cNvSpPr>
            <a:spLocks noChangeShapeType="1"/>
          </p:cNvSpPr>
          <p:nvPr/>
        </p:nvSpPr>
        <p:spPr bwMode="auto">
          <a:xfrm flipH="1">
            <a:off x="1476375" y="5300663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19" name="Line 226"/>
          <p:cNvSpPr>
            <a:spLocks noChangeShapeType="1"/>
          </p:cNvSpPr>
          <p:nvPr/>
        </p:nvSpPr>
        <p:spPr bwMode="auto">
          <a:xfrm flipV="1">
            <a:off x="1765300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20" name="Line 227"/>
          <p:cNvSpPr>
            <a:spLocks noChangeShapeType="1"/>
          </p:cNvSpPr>
          <p:nvPr/>
        </p:nvSpPr>
        <p:spPr bwMode="auto">
          <a:xfrm>
            <a:off x="1620838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21" name="Line 228"/>
          <p:cNvSpPr>
            <a:spLocks noChangeShapeType="1"/>
          </p:cNvSpPr>
          <p:nvPr/>
        </p:nvSpPr>
        <p:spPr bwMode="auto">
          <a:xfrm>
            <a:off x="1549400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22" name="Line 229"/>
          <p:cNvSpPr>
            <a:spLocks noChangeShapeType="1"/>
          </p:cNvSpPr>
          <p:nvPr/>
        </p:nvSpPr>
        <p:spPr bwMode="auto">
          <a:xfrm>
            <a:off x="1692275" y="51577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23" name="Line 230"/>
          <p:cNvSpPr>
            <a:spLocks noChangeShapeType="1"/>
          </p:cNvSpPr>
          <p:nvPr/>
        </p:nvSpPr>
        <p:spPr bwMode="auto">
          <a:xfrm>
            <a:off x="1692275" y="508476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24" name="Rectangle 231"/>
          <p:cNvSpPr>
            <a:spLocks noChangeArrowheads="1"/>
          </p:cNvSpPr>
          <p:nvPr/>
        </p:nvSpPr>
        <p:spPr bwMode="auto">
          <a:xfrm>
            <a:off x="1908175" y="5013325"/>
            <a:ext cx="288925" cy="71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29925" name="Oval 174"/>
          <p:cNvSpPr>
            <a:spLocks noChangeArrowheads="1"/>
          </p:cNvSpPr>
          <p:nvPr/>
        </p:nvSpPr>
        <p:spPr bwMode="auto">
          <a:xfrm>
            <a:off x="1692275" y="53768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26" name="Text Box 233"/>
          <p:cNvSpPr txBox="1">
            <a:spLocks noChangeArrowheads="1"/>
          </p:cNvSpPr>
          <p:nvPr/>
        </p:nvSpPr>
        <p:spPr bwMode="auto">
          <a:xfrm>
            <a:off x="2392363" y="504190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Cancha football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Y garita x derecha</a:t>
            </a:r>
          </a:p>
        </p:txBody>
      </p:sp>
      <p:sp>
        <p:nvSpPr>
          <p:cNvPr id="29927" name="Line 234"/>
          <p:cNvSpPr>
            <a:spLocks noChangeShapeType="1"/>
          </p:cNvSpPr>
          <p:nvPr/>
        </p:nvSpPr>
        <p:spPr bwMode="auto">
          <a:xfrm flipV="1">
            <a:off x="1836738" y="58070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28" name="Line 235"/>
          <p:cNvSpPr>
            <a:spLocks noChangeShapeType="1"/>
          </p:cNvSpPr>
          <p:nvPr/>
        </p:nvSpPr>
        <p:spPr bwMode="auto">
          <a:xfrm flipH="1">
            <a:off x="1692275" y="5807075"/>
            <a:ext cx="1444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29" name="Line 236"/>
          <p:cNvSpPr>
            <a:spLocks noChangeShapeType="1"/>
          </p:cNvSpPr>
          <p:nvPr/>
        </p:nvSpPr>
        <p:spPr bwMode="auto">
          <a:xfrm flipV="1">
            <a:off x="1692275" y="5589588"/>
            <a:ext cx="0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30" name="Oval 174"/>
          <p:cNvSpPr>
            <a:spLocks noChangeArrowheads="1"/>
          </p:cNvSpPr>
          <p:nvPr/>
        </p:nvSpPr>
        <p:spPr bwMode="auto">
          <a:xfrm>
            <a:off x="1765300" y="59547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31" name="Line 200"/>
          <p:cNvSpPr>
            <a:spLocks noChangeShapeType="1"/>
          </p:cNvSpPr>
          <p:nvPr/>
        </p:nvSpPr>
        <p:spPr bwMode="auto">
          <a:xfrm flipH="1">
            <a:off x="2627313" y="566102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32" name="Oval 201"/>
          <p:cNvSpPr>
            <a:spLocks noChangeArrowheads="1"/>
          </p:cNvSpPr>
          <p:nvPr/>
        </p:nvSpPr>
        <p:spPr bwMode="auto">
          <a:xfrm>
            <a:off x="2484438" y="59515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33" name="Line 240"/>
          <p:cNvSpPr>
            <a:spLocks noChangeShapeType="1"/>
          </p:cNvSpPr>
          <p:nvPr/>
        </p:nvSpPr>
        <p:spPr bwMode="auto">
          <a:xfrm flipV="1">
            <a:off x="1836738" y="638175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34" name="Line 241"/>
          <p:cNvSpPr>
            <a:spLocks noChangeShapeType="1"/>
          </p:cNvSpPr>
          <p:nvPr/>
        </p:nvSpPr>
        <p:spPr bwMode="auto">
          <a:xfrm flipH="1">
            <a:off x="1836738" y="6381750"/>
            <a:ext cx="144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35" name="Line 242"/>
          <p:cNvSpPr>
            <a:spLocks noChangeShapeType="1"/>
          </p:cNvSpPr>
          <p:nvPr/>
        </p:nvSpPr>
        <p:spPr bwMode="auto">
          <a:xfrm flipV="1">
            <a:off x="1981200" y="6164263"/>
            <a:ext cx="0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36" name="Oval 174"/>
          <p:cNvSpPr>
            <a:spLocks noChangeArrowheads="1"/>
          </p:cNvSpPr>
          <p:nvPr/>
        </p:nvSpPr>
        <p:spPr bwMode="auto">
          <a:xfrm>
            <a:off x="1765300" y="65293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37" name="Line 200"/>
          <p:cNvSpPr>
            <a:spLocks noChangeShapeType="1"/>
          </p:cNvSpPr>
          <p:nvPr/>
        </p:nvSpPr>
        <p:spPr bwMode="auto">
          <a:xfrm flipH="1">
            <a:off x="2627313" y="623887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38" name="Oval 201"/>
          <p:cNvSpPr>
            <a:spLocks noChangeArrowheads="1"/>
          </p:cNvSpPr>
          <p:nvPr/>
        </p:nvSpPr>
        <p:spPr bwMode="auto">
          <a:xfrm>
            <a:off x="2484438" y="65293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39" name="Line 195"/>
          <p:cNvSpPr>
            <a:spLocks noChangeShapeType="1"/>
          </p:cNvSpPr>
          <p:nvPr/>
        </p:nvSpPr>
        <p:spPr bwMode="auto">
          <a:xfrm flipV="1">
            <a:off x="6373813" y="17018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0" name="Line 196"/>
          <p:cNvSpPr>
            <a:spLocks noChangeShapeType="1"/>
          </p:cNvSpPr>
          <p:nvPr/>
        </p:nvSpPr>
        <p:spPr bwMode="auto">
          <a:xfrm>
            <a:off x="6229350" y="17764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1" name="Line 197"/>
          <p:cNvSpPr>
            <a:spLocks noChangeShapeType="1"/>
          </p:cNvSpPr>
          <p:nvPr/>
        </p:nvSpPr>
        <p:spPr bwMode="auto">
          <a:xfrm>
            <a:off x="6516688" y="17764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2" name="Line 198"/>
          <p:cNvSpPr>
            <a:spLocks noChangeShapeType="1"/>
          </p:cNvSpPr>
          <p:nvPr/>
        </p:nvSpPr>
        <p:spPr bwMode="auto">
          <a:xfrm flipH="1" flipV="1">
            <a:off x="6156325" y="1703388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3" name="Line 199"/>
          <p:cNvSpPr>
            <a:spLocks noChangeShapeType="1"/>
          </p:cNvSpPr>
          <p:nvPr/>
        </p:nvSpPr>
        <p:spPr bwMode="auto">
          <a:xfrm flipH="1" flipV="1">
            <a:off x="6515100" y="199231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4" name="Line 200"/>
          <p:cNvSpPr>
            <a:spLocks noChangeShapeType="1"/>
          </p:cNvSpPr>
          <p:nvPr/>
        </p:nvSpPr>
        <p:spPr bwMode="auto">
          <a:xfrm flipV="1">
            <a:off x="6156325" y="199072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5" name="Line 201"/>
          <p:cNvSpPr>
            <a:spLocks noChangeShapeType="1"/>
          </p:cNvSpPr>
          <p:nvPr/>
        </p:nvSpPr>
        <p:spPr bwMode="auto">
          <a:xfrm flipV="1">
            <a:off x="6515100" y="170180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6" name="Oval 202"/>
          <p:cNvSpPr>
            <a:spLocks noChangeArrowheads="1"/>
          </p:cNvSpPr>
          <p:nvPr/>
        </p:nvSpPr>
        <p:spPr bwMode="auto">
          <a:xfrm>
            <a:off x="6303963" y="19939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47" name="Text Box 254"/>
          <p:cNvSpPr txBox="1">
            <a:spLocks noChangeArrowheads="1"/>
          </p:cNvSpPr>
          <p:nvPr/>
        </p:nvSpPr>
        <p:spPr bwMode="auto">
          <a:xfrm>
            <a:off x="7000875" y="1728788"/>
            <a:ext cx="117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EL BARTOLOME</a:t>
            </a:r>
          </a:p>
        </p:txBody>
      </p:sp>
      <p:sp>
        <p:nvSpPr>
          <p:cNvPr id="29948" name="Line 255"/>
          <p:cNvSpPr>
            <a:spLocks noChangeShapeType="1"/>
          </p:cNvSpPr>
          <p:nvPr/>
        </p:nvSpPr>
        <p:spPr bwMode="auto">
          <a:xfrm flipV="1">
            <a:off x="6300788" y="24209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49" name="Line 256"/>
          <p:cNvSpPr>
            <a:spLocks noChangeShapeType="1"/>
          </p:cNvSpPr>
          <p:nvPr/>
        </p:nvSpPr>
        <p:spPr bwMode="auto">
          <a:xfrm flipV="1">
            <a:off x="6300788" y="2349500"/>
            <a:ext cx="21590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0" name="Line 257"/>
          <p:cNvSpPr>
            <a:spLocks noChangeShapeType="1"/>
          </p:cNvSpPr>
          <p:nvPr/>
        </p:nvSpPr>
        <p:spPr bwMode="auto">
          <a:xfrm>
            <a:off x="6300788" y="2565400"/>
            <a:ext cx="21590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1" name="Line 258"/>
          <p:cNvSpPr>
            <a:spLocks noChangeShapeType="1"/>
          </p:cNvSpPr>
          <p:nvPr/>
        </p:nvSpPr>
        <p:spPr bwMode="auto">
          <a:xfrm>
            <a:off x="6443663" y="24939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2" name="Line 259"/>
          <p:cNvSpPr>
            <a:spLocks noChangeShapeType="1"/>
          </p:cNvSpPr>
          <p:nvPr/>
        </p:nvSpPr>
        <p:spPr bwMode="auto">
          <a:xfrm>
            <a:off x="6516688" y="25654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3" name="Text Box 260"/>
          <p:cNvSpPr txBox="1">
            <a:spLocks noChangeArrowheads="1"/>
          </p:cNvSpPr>
          <p:nvPr/>
        </p:nvSpPr>
        <p:spPr bwMode="auto">
          <a:xfrm>
            <a:off x="7021513" y="2324100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En derecha</a:t>
            </a:r>
          </a:p>
        </p:txBody>
      </p:sp>
      <p:sp>
        <p:nvSpPr>
          <p:cNvPr id="29954" name="Oval 202"/>
          <p:cNvSpPr>
            <a:spLocks noChangeArrowheads="1"/>
          </p:cNvSpPr>
          <p:nvPr/>
        </p:nvSpPr>
        <p:spPr bwMode="auto">
          <a:xfrm>
            <a:off x="6227763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55" name="Line 262"/>
          <p:cNvSpPr>
            <a:spLocks noChangeShapeType="1"/>
          </p:cNvSpPr>
          <p:nvPr/>
        </p:nvSpPr>
        <p:spPr bwMode="auto">
          <a:xfrm flipV="1">
            <a:off x="6300788" y="32131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6" name="Line 263"/>
          <p:cNvSpPr>
            <a:spLocks noChangeShapeType="1"/>
          </p:cNvSpPr>
          <p:nvPr/>
        </p:nvSpPr>
        <p:spPr bwMode="auto">
          <a:xfrm>
            <a:off x="6300788" y="32131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7" name="Line 264"/>
          <p:cNvSpPr>
            <a:spLocks noChangeShapeType="1"/>
          </p:cNvSpPr>
          <p:nvPr/>
        </p:nvSpPr>
        <p:spPr bwMode="auto">
          <a:xfrm flipH="1">
            <a:off x="6011863" y="3213100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8" name="Line 265"/>
          <p:cNvSpPr>
            <a:spLocks noChangeShapeType="1"/>
          </p:cNvSpPr>
          <p:nvPr/>
        </p:nvSpPr>
        <p:spPr bwMode="auto">
          <a:xfrm>
            <a:off x="6156325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59" name="Line 266"/>
          <p:cNvSpPr>
            <a:spLocks noChangeShapeType="1"/>
          </p:cNvSpPr>
          <p:nvPr/>
        </p:nvSpPr>
        <p:spPr bwMode="auto">
          <a:xfrm>
            <a:off x="6084888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60" name="Oval 202"/>
          <p:cNvSpPr>
            <a:spLocks noChangeArrowheads="1"/>
          </p:cNvSpPr>
          <p:nvPr/>
        </p:nvSpPr>
        <p:spPr bwMode="auto">
          <a:xfrm>
            <a:off x="6229350" y="33607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61" name="Line 268"/>
          <p:cNvSpPr>
            <a:spLocks noChangeShapeType="1"/>
          </p:cNvSpPr>
          <p:nvPr/>
        </p:nvSpPr>
        <p:spPr bwMode="auto">
          <a:xfrm flipV="1">
            <a:off x="6300788" y="38608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62" name="Line 269"/>
          <p:cNvSpPr>
            <a:spLocks noChangeShapeType="1"/>
          </p:cNvSpPr>
          <p:nvPr/>
        </p:nvSpPr>
        <p:spPr bwMode="auto">
          <a:xfrm flipV="1">
            <a:off x="6300788" y="3716338"/>
            <a:ext cx="287337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63" name="Line 270"/>
          <p:cNvSpPr>
            <a:spLocks noChangeShapeType="1"/>
          </p:cNvSpPr>
          <p:nvPr/>
        </p:nvSpPr>
        <p:spPr bwMode="auto">
          <a:xfrm flipH="1">
            <a:off x="6084888" y="3860800"/>
            <a:ext cx="2159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64" name="Line 271"/>
          <p:cNvSpPr>
            <a:spLocks noChangeShapeType="1"/>
          </p:cNvSpPr>
          <p:nvPr/>
        </p:nvSpPr>
        <p:spPr bwMode="auto">
          <a:xfrm>
            <a:off x="6156325" y="38608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65" name="Line 272"/>
          <p:cNvSpPr>
            <a:spLocks noChangeShapeType="1"/>
          </p:cNvSpPr>
          <p:nvPr/>
        </p:nvSpPr>
        <p:spPr bwMode="auto">
          <a:xfrm>
            <a:off x="6084888" y="38608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66" name="Oval 202"/>
          <p:cNvSpPr>
            <a:spLocks noChangeArrowheads="1"/>
          </p:cNvSpPr>
          <p:nvPr/>
        </p:nvSpPr>
        <p:spPr bwMode="auto">
          <a:xfrm>
            <a:off x="6229350" y="40100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pic>
        <p:nvPicPr>
          <p:cNvPr id="29967" name="Picture 25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3927475"/>
            <a:ext cx="22225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68" name="Text Box 275"/>
          <p:cNvSpPr txBox="1">
            <a:spLocks noChangeArrowheads="1"/>
          </p:cNvSpPr>
          <p:nvPr/>
        </p:nvSpPr>
        <p:spPr bwMode="auto">
          <a:xfrm>
            <a:off x="7288213" y="3573463"/>
            <a:ext cx="10287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Tres cumbres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Las quemas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</p:txBody>
      </p:sp>
      <p:sp>
        <p:nvSpPr>
          <p:cNvPr id="29969" name="Line 276"/>
          <p:cNvSpPr>
            <a:spLocks noChangeShapeType="1"/>
          </p:cNvSpPr>
          <p:nvPr/>
        </p:nvSpPr>
        <p:spPr bwMode="auto">
          <a:xfrm flipH="1">
            <a:off x="7092950" y="37163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70" name="Line 277"/>
          <p:cNvSpPr>
            <a:spLocks noChangeShapeType="1"/>
          </p:cNvSpPr>
          <p:nvPr/>
        </p:nvSpPr>
        <p:spPr bwMode="auto">
          <a:xfrm>
            <a:off x="7092950" y="40767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71" name="AutoShape 278"/>
          <p:cNvSpPr>
            <a:spLocks noChangeArrowheads="1"/>
          </p:cNvSpPr>
          <p:nvPr/>
        </p:nvSpPr>
        <p:spPr bwMode="auto">
          <a:xfrm>
            <a:off x="7021513" y="3644900"/>
            <a:ext cx="1223962" cy="57626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29972" name="Line 279"/>
          <p:cNvSpPr>
            <a:spLocks noChangeShapeType="1"/>
          </p:cNvSpPr>
          <p:nvPr/>
        </p:nvSpPr>
        <p:spPr bwMode="auto">
          <a:xfrm flipV="1">
            <a:off x="6300788" y="43656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73" name="Line 280"/>
          <p:cNvSpPr>
            <a:spLocks noChangeShapeType="1"/>
          </p:cNvSpPr>
          <p:nvPr/>
        </p:nvSpPr>
        <p:spPr bwMode="auto">
          <a:xfrm>
            <a:off x="6300788" y="46529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74" name="Line 281"/>
          <p:cNvSpPr>
            <a:spLocks noChangeShapeType="1"/>
          </p:cNvSpPr>
          <p:nvPr/>
        </p:nvSpPr>
        <p:spPr bwMode="auto">
          <a:xfrm>
            <a:off x="6516688" y="45815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75" name="Line 282"/>
          <p:cNvSpPr>
            <a:spLocks noChangeShapeType="1"/>
          </p:cNvSpPr>
          <p:nvPr/>
        </p:nvSpPr>
        <p:spPr bwMode="auto">
          <a:xfrm>
            <a:off x="6445250" y="45815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76" name="Oval 202"/>
          <p:cNvSpPr>
            <a:spLocks noChangeArrowheads="1"/>
          </p:cNvSpPr>
          <p:nvPr/>
        </p:nvSpPr>
        <p:spPr bwMode="auto">
          <a:xfrm>
            <a:off x="6230938" y="4729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77" name="Text Box 284"/>
          <p:cNvSpPr txBox="1">
            <a:spLocks noChangeArrowheads="1"/>
          </p:cNvSpPr>
          <p:nvPr/>
        </p:nvSpPr>
        <p:spPr bwMode="auto">
          <a:xfrm>
            <a:off x="7270750" y="4411663"/>
            <a:ext cx="83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Algodonal</a:t>
            </a:r>
          </a:p>
        </p:txBody>
      </p:sp>
      <p:sp>
        <p:nvSpPr>
          <p:cNvPr id="29978" name="Line 285"/>
          <p:cNvSpPr>
            <a:spLocks noChangeShapeType="1"/>
          </p:cNvSpPr>
          <p:nvPr/>
        </p:nvSpPr>
        <p:spPr bwMode="auto">
          <a:xfrm flipV="1">
            <a:off x="7237413" y="44370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79" name="Line 286"/>
          <p:cNvSpPr>
            <a:spLocks noChangeShapeType="1"/>
          </p:cNvSpPr>
          <p:nvPr/>
        </p:nvSpPr>
        <p:spPr bwMode="auto">
          <a:xfrm flipH="1">
            <a:off x="7164388" y="47244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0" name="Line 287"/>
          <p:cNvSpPr>
            <a:spLocks noChangeShapeType="1"/>
          </p:cNvSpPr>
          <p:nvPr/>
        </p:nvSpPr>
        <p:spPr bwMode="auto">
          <a:xfrm flipV="1">
            <a:off x="6370638" y="50133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1" name="Line 288"/>
          <p:cNvSpPr>
            <a:spLocks noChangeShapeType="1"/>
          </p:cNvSpPr>
          <p:nvPr/>
        </p:nvSpPr>
        <p:spPr bwMode="auto">
          <a:xfrm>
            <a:off x="6084888" y="53006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2" name="Line 289"/>
          <p:cNvSpPr>
            <a:spLocks noChangeShapeType="1"/>
          </p:cNvSpPr>
          <p:nvPr/>
        </p:nvSpPr>
        <p:spPr bwMode="auto">
          <a:xfrm>
            <a:off x="6229350" y="52292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3" name="Line 290"/>
          <p:cNvSpPr>
            <a:spLocks noChangeShapeType="1"/>
          </p:cNvSpPr>
          <p:nvPr/>
        </p:nvSpPr>
        <p:spPr bwMode="auto">
          <a:xfrm>
            <a:off x="6156325" y="52292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4" name="Oval 202"/>
          <p:cNvSpPr>
            <a:spLocks noChangeArrowheads="1"/>
          </p:cNvSpPr>
          <p:nvPr/>
        </p:nvSpPr>
        <p:spPr bwMode="auto">
          <a:xfrm>
            <a:off x="6300788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85" name="Text Box 292"/>
          <p:cNvSpPr txBox="1">
            <a:spLocks noChangeArrowheads="1"/>
          </p:cNvSpPr>
          <p:nvPr/>
        </p:nvSpPr>
        <p:spPr bwMode="auto">
          <a:xfrm>
            <a:off x="7215188" y="5059363"/>
            <a:ext cx="66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El Llolle</a:t>
            </a:r>
          </a:p>
        </p:txBody>
      </p:sp>
      <p:sp>
        <p:nvSpPr>
          <p:cNvPr id="29986" name="Line 293"/>
          <p:cNvSpPr>
            <a:spLocks noChangeShapeType="1"/>
          </p:cNvSpPr>
          <p:nvPr/>
        </p:nvSpPr>
        <p:spPr bwMode="auto">
          <a:xfrm flipV="1">
            <a:off x="7237413" y="50847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7" name="Line 294"/>
          <p:cNvSpPr>
            <a:spLocks noChangeShapeType="1"/>
          </p:cNvSpPr>
          <p:nvPr/>
        </p:nvSpPr>
        <p:spPr bwMode="auto">
          <a:xfrm flipH="1">
            <a:off x="7092950" y="53736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8" name="Line 295"/>
          <p:cNvSpPr>
            <a:spLocks noChangeShapeType="1"/>
          </p:cNvSpPr>
          <p:nvPr/>
        </p:nvSpPr>
        <p:spPr bwMode="auto">
          <a:xfrm flipV="1">
            <a:off x="6375400" y="573405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89" name="Line 296"/>
          <p:cNvSpPr>
            <a:spLocks noChangeShapeType="1"/>
          </p:cNvSpPr>
          <p:nvPr/>
        </p:nvSpPr>
        <p:spPr bwMode="auto">
          <a:xfrm flipH="1">
            <a:off x="6088063" y="573405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90" name="Oval 202"/>
          <p:cNvSpPr>
            <a:spLocks noChangeArrowheads="1"/>
          </p:cNvSpPr>
          <p:nvPr/>
        </p:nvSpPr>
        <p:spPr bwMode="auto">
          <a:xfrm>
            <a:off x="6303963" y="58816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91" name="Text Box 298"/>
          <p:cNvSpPr txBox="1">
            <a:spLocks noChangeArrowheads="1"/>
          </p:cNvSpPr>
          <p:nvPr/>
        </p:nvSpPr>
        <p:spPr bwMode="auto">
          <a:xfrm>
            <a:off x="7215188" y="56356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Pargua</a:t>
            </a:r>
          </a:p>
        </p:txBody>
      </p:sp>
      <p:sp>
        <p:nvSpPr>
          <p:cNvPr id="29992" name="Line 299"/>
          <p:cNvSpPr>
            <a:spLocks noChangeShapeType="1"/>
          </p:cNvSpPr>
          <p:nvPr/>
        </p:nvSpPr>
        <p:spPr bwMode="auto">
          <a:xfrm flipV="1">
            <a:off x="7092950" y="594995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93" name="Line 300"/>
          <p:cNvSpPr>
            <a:spLocks noChangeShapeType="1"/>
          </p:cNvSpPr>
          <p:nvPr/>
        </p:nvSpPr>
        <p:spPr bwMode="auto">
          <a:xfrm flipH="1">
            <a:off x="7092950" y="58054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94" name="Line 301"/>
          <p:cNvSpPr>
            <a:spLocks noChangeShapeType="1"/>
          </p:cNvSpPr>
          <p:nvPr/>
        </p:nvSpPr>
        <p:spPr bwMode="auto">
          <a:xfrm flipV="1">
            <a:off x="6300788" y="623728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95" name="Line 302"/>
          <p:cNvSpPr>
            <a:spLocks noChangeShapeType="1"/>
          </p:cNvSpPr>
          <p:nvPr/>
        </p:nvSpPr>
        <p:spPr bwMode="auto">
          <a:xfrm>
            <a:off x="6300788" y="623728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96" name="Oval 202"/>
          <p:cNvSpPr>
            <a:spLocks noChangeArrowheads="1"/>
          </p:cNvSpPr>
          <p:nvPr/>
        </p:nvSpPr>
        <p:spPr bwMode="auto">
          <a:xfrm>
            <a:off x="6229350" y="63817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29997" name="Line 304"/>
          <p:cNvSpPr>
            <a:spLocks noChangeShapeType="1"/>
          </p:cNvSpPr>
          <p:nvPr/>
        </p:nvSpPr>
        <p:spPr bwMode="auto">
          <a:xfrm flipH="1">
            <a:off x="6013450" y="6237288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98" name="Line 305"/>
          <p:cNvSpPr>
            <a:spLocks noChangeShapeType="1"/>
          </p:cNvSpPr>
          <p:nvPr/>
        </p:nvSpPr>
        <p:spPr bwMode="auto">
          <a:xfrm>
            <a:off x="6156325" y="61658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9999" name="Line 306"/>
          <p:cNvSpPr>
            <a:spLocks noChangeShapeType="1"/>
          </p:cNvSpPr>
          <p:nvPr/>
        </p:nvSpPr>
        <p:spPr bwMode="auto">
          <a:xfrm>
            <a:off x="6084888" y="61658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0000" name="Line 307"/>
          <p:cNvSpPr>
            <a:spLocks noChangeShapeType="1"/>
          </p:cNvSpPr>
          <p:nvPr/>
        </p:nvSpPr>
        <p:spPr bwMode="auto">
          <a:xfrm>
            <a:off x="6300788" y="6237288"/>
            <a:ext cx="28892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0001" name="Line 308"/>
          <p:cNvSpPr>
            <a:spLocks noChangeShapeType="1"/>
          </p:cNvSpPr>
          <p:nvPr/>
        </p:nvSpPr>
        <p:spPr bwMode="auto">
          <a:xfrm>
            <a:off x="6445250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0002" name="Line 309"/>
          <p:cNvSpPr>
            <a:spLocks noChangeShapeType="1"/>
          </p:cNvSpPr>
          <p:nvPr/>
        </p:nvSpPr>
        <p:spPr bwMode="auto">
          <a:xfrm>
            <a:off x="6516688" y="63801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0003" name="Text Box 310"/>
          <p:cNvSpPr txBox="1">
            <a:spLocks noChangeArrowheads="1"/>
          </p:cNvSpPr>
          <p:nvPr/>
        </p:nvSpPr>
        <p:spPr bwMode="auto">
          <a:xfrm>
            <a:off x="7312025" y="6140450"/>
            <a:ext cx="100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Calbuco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Salto Grande</a:t>
            </a:r>
          </a:p>
        </p:txBody>
      </p:sp>
      <p:sp>
        <p:nvSpPr>
          <p:cNvPr id="30004" name="Line 311"/>
          <p:cNvSpPr>
            <a:spLocks noChangeShapeType="1"/>
          </p:cNvSpPr>
          <p:nvPr/>
        </p:nvSpPr>
        <p:spPr bwMode="auto">
          <a:xfrm flipV="1">
            <a:off x="7092950" y="6453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0005" name="Line 312"/>
          <p:cNvSpPr>
            <a:spLocks noChangeShapeType="1"/>
          </p:cNvSpPr>
          <p:nvPr/>
        </p:nvSpPr>
        <p:spPr bwMode="auto">
          <a:xfrm flipH="1">
            <a:off x="7092950" y="6308725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0006" name="Line 313"/>
          <p:cNvSpPr>
            <a:spLocks noChangeShapeType="1"/>
          </p:cNvSpPr>
          <p:nvPr/>
        </p:nvSpPr>
        <p:spPr bwMode="auto">
          <a:xfrm>
            <a:off x="6877050" y="1268413"/>
            <a:ext cx="0" cy="16557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9"/>
          <p:cNvSpPr>
            <a:spLocks noChangeArrowheads="1"/>
          </p:cNvSpPr>
          <p:nvPr/>
        </p:nvSpPr>
        <p:spPr bwMode="auto">
          <a:xfrm>
            <a:off x="166688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47" name="Line 60"/>
          <p:cNvSpPr>
            <a:spLocks noChangeShapeType="1"/>
          </p:cNvSpPr>
          <p:nvPr/>
        </p:nvSpPr>
        <p:spPr bwMode="auto">
          <a:xfrm>
            <a:off x="2398713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48" name="Line 61"/>
          <p:cNvSpPr>
            <a:spLocks noChangeShapeType="1"/>
          </p:cNvSpPr>
          <p:nvPr/>
        </p:nvSpPr>
        <p:spPr bwMode="auto">
          <a:xfrm>
            <a:off x="1651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49" name="Line 62"/>
          <p:cNvSpPr>
            <a:spLocks noChangeShapeType="1"/>
          </p:cNvSpPr>
          <p:nvPr/>
        </p:nvSpPr>
        <p:spPr bwMode="auto">
          <a:xfrm>
            <a:off x="3765550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0" name="Line 63"/>
          <p:cNvSpPr>
            <a:spLocks noChangeShapeType="1"/>
          </p:cNvSpPr>
          <p:nvPr/>
        </p:nvSpPr>
        <p:spPr bwMode="auto">
          <a:xfrm flipH="1">
            <a:off x="1243013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1" name="Line 64"/>
          <p:cNvSpPr>
            <a:spLocks noChangeShapeType="1"/>
          </p:cNvSpPr>
          <p:nvPr/>
        </p:nvSpPr>
        <p:spPr bwMode="auto">
          <a:xfrm>
            <a:off x="1651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2" name="Line 65"/>
          <p:cNvSpPr>
            <a:spLocks noChangeShapeType="1"/>
          </p:cNvSpPr>
          <p:nvPr/>
        </p:nvSpPr>
        <p:spPr bwMode="auto">
          <a:xfrm>
            <a:off x="669925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3" name="Line 66"/>
          <p:cNvSpPr>
            <a:spLocks noChangeShapeType="1"/>
          </p:cNvSpPr>
          <p:nvPr/>
        </p:nvSpPr>
        <p:spPr bwMode="auto">
          <a:xfrm>
            <a:off x="165100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4" name="Line 67"/>
          <p:cNvSpPr>
            <a:spLocks noChangeShapeType="1"/>
          </p:cNvSpPr>
          <p:nvPr/>
        </p:nvSpPr>
        <p:spPr bwMode="auto">
          <a:xfrm>
            <a:off x="165100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5" name="Line 68"/>
          <p:cNvSpPr>
            <a:spLocks noChangeShapeType="1"/>
          </p:cNvSpPr>
          <p:nvPr/>
        </p:nvSpPr>
        <p:spPr bwMode="auto">
          <a:xfrm>
            <a:off x="16510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6" name="Line 69"/>
          <p:cNvSpPr>
            <a:spLocks noChangeShapeType="1"/>
          </p:cNvSpPr>
          <p:nvPr/>
        </p:nvSpPr>
        <p:spPr bwMode="auto">
          <a:xfrm>
            <a:off x="165100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7" name="Line 70"/>
          <p:cNvSpPr>
            <a:spLocks noChangeShapeType="1"/>
          </p:cNvSpPr>
          <p:nvPr/>
        </p:nvSpPr>
        <p:spPr bwMode="auto">
          <a:xfrm>
            <a:off x="165100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58" name="Rectangle 71"/>
          <p:cNvSpPr>
            <a:spLocks noChangeArrowheads="1"/>
          </p:cNvSpPr>
          <p:nvPr/>
        </p:nvSpPr>
        <p:spPr bwMode="auto">
          <a:xfrm>
            <a:off x="3095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1759" name="Rectangle 72"/>
          <p:cNvSpPr>
            <a:spLocks noChangeArrowheads="1"/>
          </p:cNvSpPr>
          <p:nvPr/>
        </p:nvSpPr>
        <p:spPr bwMode="auto">
          <a:xfrm>
            <a:off x="165100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1760" name="Rectangle 73"/>
          <p:cNvSpPr>
            <a:spLocks noChangeArrowheads="1"/>
          </p:cNvSpPr>
          <p:nvPr/>
        </p:nvSpPr>
        <p:spPr bwMode="auto">
          <a:xfrm>
            <a:off x="669925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1761" name="Rectangle 74"/>
          <p:cNvSpPr>
            <a:spLocks noChangeArrowheads="1"/>
          </p:cNvSpPr>
          <p:nvPr/>
        </p:nvSpPr>
        <p:spPr bwMode="auto">
          <a:xfrm>
            <a:off x="2554288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1762" name="Rectangle 75"/>
          <p:cNvSpPr>
            <a:spLocks noChangeArrowheads="1"/>
          </p:cNvSpPr>
          <p:nvPr/>
        </p:nvSpPr>
        <p:spPr bwMode="auto">
          <a:xfrm>
            <a:off x="37465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31763" name="AutoShape 76"/>
          <p:cNvSpPr>
            <a:spLocks noChangeArrowheads="1"/>
          </p:cNvSpPr>
          <p:nvPr/>
        </p:nvSpPr>
        <p:spPr bwMode="auto">
          <a:xfrm>
            <a:off x="1028700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64" name="AutoShape 77"/>
          <p:cNvSpPr>
            <a:spLocks noChangeArrowheads="1"/>
          </p:cNvSpPr>
          <p:nvPr/>
        </p:nvSpPr>
        <p:spPr bwMode="auto">
          <a:xfrm>
            <a:off x="1028700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65" name="AutoShape 78"/>
          <p:cNvSpPr>
            <a:spLocks noChangeArrowheads="1"/>
          </p:cNvSpPr>
          <p:nvPr/>
        </p:nvSpPr>
        <p:spPr bwMode="auto">
          <a:xfrm>
            <a:off x="1028700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66" name="AutoShape 79"/>
          <p:cNvSpPr>
            <a:spLocks noChangeArrowheads="1"/>
          </p:cNvSpPr>
          <p:nvPr/>
        </p:nvSpPr>
        <p:spPr bwMode="auto">
          <a:xfrm>
            <a:off x="1028700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67" name="AutoShape 80"/>
          <p:cNvSpPr>
            <a:spLocks noChangeArrowheads="1"/>
          </p:cNvSpPr>
          <p:nvPr/>
        </p:nvSpPr>
        <p:spPr bwMode="auto">
          <a:xfrm>
            <a:off x="1028700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68" name="AutoShape 81"/>
          <p:cNvSpPr>
            <a:spLocks noChangeArrowheads="1"/>
          </p:cNvSpPr>
          <p:nvPr/>
        </p:nvSpPr>
        <p:spPr bwMode="auto">
          <a:xfrm>
            <a:off x="1028700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69" name="Rectangle 82"/>
          <p:cNvSpPr>
            <a:spLocks noChangeArrowheads="1"/>
          </p:cNvSpPr>
          <p:nvPr/>
        </p:nvSpPr>
        <p:spPr bwMode="auto">
          <a:xfrm>
            <a:off x="1008063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31770" name="Rectangle 83"/>
          <p:cNvSpPr>
            <a:spLocks noChangeArrowheads="1"/>
          </p:cNvSpPr>
          <p:nvPr/>
        </p:nvSpPr>
        <p:spPr bwMode="auto">
          <a:xfrm>
            <a:off x="1016000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31771" name="Rectangle 84"/>
          <p:cNvSpPr>
            <a:spLocks noChangeArrowheads="1"/>
          </p:cNvSpPr>
          <p:nvPr/>
        </p:nvSpPr>
        <p:spPr bwMode="auto">
          <a:xfrm>
            <a:off x="1016000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31772" name="Rectangle 85"/>
          <p:cNvSpPr>
            <a:spLocks noChangeArrowheads="1"/>
          </p:cNvSpPr>
          <p:nvPr/>
        </p:nvSpPr>
        <p:spPr bwMode="auto">
          <a:xfrm>
            <a:off x="1016000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31773" name="Rectangle 86"/>
          <p:cNvSpPr>
            <a:spLocks noChangeArrowheads="1"/>
          </p:cNvSpPr>
          <p:nvPr/>
        </p:nvSpPr>
        <p:spPr bwMode="auto">
          <a:xfrm>
            <a:off x="1016000" y="429260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31774" name="Rectangle 87"/>
          <p:cNvSpPr>
            <a:spLocks noChangeArrowheads="1"/>
          </p:cNvSpPr>
          <p:nvPr/>
        </p:nvSpPr>
        <p:spPr bwMode="auto">
          <a:xfrm>
            <a:off x="1016000" y="49418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31775" name="Line 88"/>
          <p:cNvSpPr>
            <a:spLocks noChangeShapeType="1"/>
          </p:cNvSpPr>
          <p:nvPr/>
        </p:nvSpPr>
        <p:spPr bwMode="auto">
          <a:xfrm>
            <a:off x="1651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76" name="AutoShape 89"/>
          <p:cNvSpPr>
            <a:spLocks noChangeArrowheads="1"/>
          </p:cNvSpPr>
          <p:nvPr/>
        </p:nvSpPr>
        <p:spPr bwMode="auto">
          <a:xfrm>
            <a:off x="1027113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77" name="Rectangle 90"/>
          <p:cNvSpPr>
            <a:spLocks noChangeArrowheads="1"/>
          </p:cNvSpPr>
          <p:nvPr/>
        </p:nvSpPr>
        <p:spPr bwMode="auto">
          <a:xfrm>
            <a:off x="1014413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23</a:t>
            </a:r>
          </a:p>
        </p:txBody>
      </p:sp>
      <p:sp>
        <p:nvSpPr>
          <p:cNvPr id="31778" name="AutoShape 91"/>
          <p:cNvSpPr>
            <a:spLocks noChangeArrowheads="1"/>
          </p:cNvSpPr>
          <p:nvPr/>
        </p:nvSpPr>
        <p:spPr bwMode="auto">
          <a:xfrm>
            <a:off x="1028700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79" name="Rectangle 92"/>
          <p:cNvSpPr>
            <a:spLocks noChangeArrowheads="1"/>
          </p:cNvSpPr>
          <p:nvPr/>
        </p:nvSpPr>
        <p:spPr bwMode="auto">
          <a:xfrm>
            <a:off x="1008063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31780" name="Line 93"/>
          <p:cNvSpPr>
            <a:spLocks noChangeShapeType="1"/>
          </p:cNvSpPr>
          <p:nvPr/>
        </p:nvSpPr>
        <p:spPr bwMode="auto">
          <a:xfrm>
            <a:off x="1651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81" name="Rectangle 94"/>
          <p:cNvSpPr>
            <a:spLocks noChangeArrowheads="1"/>
          </p:cNvSpPr>
          <p:nvPr/>
        </p:nvSpPr>
        <p:spPr bwMode="auto">
          <a:xfrm>
            <a:off x="1390650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31782" name="Freeform 95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83" name="Line 96"/>
          <p:cNvSpPr>
            <a:spLocks noChangeShapeType="1"/>
          </p:cNvSpPr>
          <p:nvPr/>
        </p:nvSpPr>
        <p:spPr bwMode="auto">
          <a:xfrm flipH="1">
            <a:off x="2314575" y="1241425"/>
            <a:ext cx="11113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84" name="Freeform 97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85" name="Freeform 98"/>
          <p:cNvSpPr>
            <a:spLocks/>
          </p:cNvSpPr>
          <p:nvPr/>
        </p:nvSpPr>
        <p:spPr bwMode="auto">
          <a:xfrm>
            <a:off x="12461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86" name="Freeform 99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87" name="Rectangle 100"/>
          <p:cNvSpPr>
            <a:spLocks noChangeArrowheads="1"/>
          </p:cNvSpPr>
          <p:nvPr/>
        </p:nvSpPr>
        <p:spPr bwMode="auto">
          <a:xfrm>
            <a:off x="1173163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31788" name="Rectangle 101"/>
          <p:cNvSpPr>
            <a:spLocks noChangeArrowheads="1"/>
          </p:cNvSpPr>
          <p:nvPr/>
        </p:nvSpPr>
        <p:spPr bwMode="auto">
          <a:xfrm>
            <a:off x="1730375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1789" name="Rectangle 102"/>
          <p:cNvSpPr>
            <a:spLocks noChangeArrowheads="1"/>
          </p:cNvSpPr>
          <p:nvPr/>
        </p:nvSpPr>
        <p:spPr bwMode="auto">
          <a:xfrm>
            <a:off x="2314575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1790" name="Rectangle 103"/>
          <p:cNvSpPr>
            <a:spLocks noChangeArrowheads="1"/>
          </p:cNvSpPr>
          <p:nvPr/>
        </p:nvSpPr>
        <p:spPr bwMode="auto">
          <a:xfrm>
            <a:off x="2973388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31791" name="Freeform 104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92" name="Freeform 105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93" name="Freeform 106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94" name="AutoShape 107"/>
          <p:cNvSpPr>
            <a:spLocks noChangeArrowheads="1"/>
          </p:cNvSpPr>
          <p:nvPr/>
        </p:nvSpPr>
        <p:spPr bwMode="auto">
          <a:xfrm>
            <a:off x="165100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795" name="Freeform 108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96" name="Freeform 109"/>
          <p:cNvSpPr>
            <a:spLocks/>
          </p:cNvSpPr>
          <p:nvPr/>
        </p:nvSpPr>
        <p:spPr bwMode="auto">
          <a:xfrm>
            <a:off x="17938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97" name="Rectangle 110"/>
          <p:cNvSpPr>
            <a:spLocks noChangeArrowheads="1"/>
          </p:cNvSpPr>
          <p:nvPr/>
        </p:nvSpPr>
        <p:spPr bwMode="auto">
          <a:xfrm>
            <a:off x="3729038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31798" name="Freeform 111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799" name="Rectangle 112"/>
          <p:cNvSpPr>
            <a:spLocks noChangeArrowheads="1"/>
          </p:cNvSpPr>
          <p:nvPr/>
        </p:nvSpPr>
        <p:spPr bwMode="auto">
          <a:xfrm>
            <a:off x="3740150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31800" name="Rectangle 113"/>
          <p:cNvSpPr>
            <a:spLocks noChangeArrowheads="1"/>
          </p:cNvSpPr>
          <p:nvPr/>
        </p:nvSpPr>
        <p:spPr bwMode="auto">
          <a:xfrm>
            <a:off x="165100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31801" name="Freeform 76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02" name="Freeform 78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03" name="Freeform 79"/>
          <p:cNvSpPr>
            <a:spLocks/>
          </p:cNvSpPr>
          <p:nvPr/>
        </p:nvSpPr>
        <p:spPr bwMode="auto">
          <a:xfrm>
            <a:off x="12461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04" name="Freeform 80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05" name="Rectangle 82"/>
          <p:cNvSpPr>
            <a:spLocks noChangeArrowheads="1"/>
          </p:cNvSpPr>
          <p:nvPr/>
        </p:nvSpPr>
        <p:spPr bwMode="auto">
          <a:xfrm>
            <a:off x="1730375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1806" name="Rectangle 83"/>
          <p:cNvSpPr>
            <a:spLocks noChangeArrowheads="1"/>
          </p:cNvSpPr>
          <p:nvPr/>
        </p:nvSpPr>
        <p:spPr bwMode="auto">
          <a:xfrm>
            <a:off x="2314575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1807" name="Freeform 85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08" name="Freeform 86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09" name="Freeform 87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10" name="Freeform 89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11" name="Freeform 90"/>
          <p:cNvSpPr>
            <a:spLocks/>
          </p:cNvSpPr>
          <p:nvPr/>
        </p:nvSpPr>
        <p:spPr bwMode="auto">
          <a:xfrm>
            <a:off x="1651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12" name="Freeform 92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13" name="Rectangle 94"/>
          <p:cNvSpPr>
            <a:spLocks noChangeArrowheads="1"/>
          </p:cNvSpPr>
          <p:nvPr/>
        </p:nvSpPr>
        <p:spPr bwMode="auto">
          <a:xfrm>
            <a:off x="165100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31814" name="Rectangle 95"/>
          <p:cNvSpPr>
            <a:spLocks noChangeArrowheads="1"/>
          </p:cNvSpPr>
          <p:nvPr/>
        </p:nvSpPr>
        <p:spPr bwMode="auto">
          <a:xfrm>
            <a:off x="227013" y="190500"/>
            <a:ext cx="14827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14  ALGODONAL </a:t>
            </a:r>
          </a:p>
        </p:txBody>
      </p:sp>
      <p:sp>
        <p:nvSpPr>
          <p:cNvPr id="31815" name="Rectangle 183"/>
          <p:cNvSpPr>
            <a:spLocks noChangeArrowheads="1"/>
          </p:cNvSpPr>
          <p:nvPr/>
        </p:nvSpPr>
        <p:spPr bwMode="auto">
          <a:xfrm>
            <a:off x="3690938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31816" name="Rectangle 95"/>
          <p:cNvSpPr>
            <a:spLocks noChangeArrowheads="1"/>
          </p:cNvSpPr>
          <p:nvPr/>
        </p:nvSpPr>
        <p:spPr bwMode="auto">
          <a:xfrm>
            <a:off x="223838" y="414338"/>
            <a:ext cx="194151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15 PARQUE ASISTENCIA </a:t>
            </a:r>
          </a:p>
        </p:txBody>
      </p:sp>
      <p:sp>
        <p:nvSpPr>
          <p:cNvPr id="31817" name="Rectangle 182"/>
          <p:cNvSpPr>
            <a:spLocks noChangeArrowheads="1"/>
          </p:cNvSpPr>
          <p:nvPr/>
        </p:nvSpPr>
        <p:spPr bwMode="auto">
          <a:xfrm>
            <a:off x="1763713" y="541338"/>
            <a:ext cx="1549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2</a:t>
            </a:r>
          </a:p>
        </p:txBody>
      </p:sp>
      <p:sp>
        <p:nvSpPr>
          <p:cNvPr id="31818" name="Rectangle 134"/>
          <p:cNvSpPr>
            <a:spLocks noChangeArrowheads="1"/>
          </p:cNvSpPr>
          <p:nvPr/>
        </p:nvSpPr>
        <p:spPr bwMode="auto">
          <a:xfrm>
            <a:off x="588963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1819" name="Rectangle 184"/>
          <p:cNvSpPr>
            <a:spLocks noChangeArrowheads="1"/>
          </p:cNvSpPr>
          <p:nvPr/>
        </p:nvSpPr>
        <p:spPr bwMode="auto">
          <a:xfrm flipH="1">
            <a:off x="1219200" y="901700"/>
            <a:ext cx="544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31820" name="Rectangle 184"/>
          <p:cNvSpPr>
            <a:spLocks noChangeArrowheads="1"/>
          </p:cNvSpPr>
          <p:nvPr/>
        </p:nvSpPr>
        <p:spPr bwMode="auto">
          <a:xfrm flipH="1">
            <a:off x="1736725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31821" name="Rectangle 184"/>
          <p:cNvSpPr>
            <a:spLocks noChangeArrowheads="1"/>
          </p:cNvSpPr>
          <p:nvPr/>
        </p:nvSpPr>
        <p:spPr bwMode="auto">
          <a:xfrm flipH="1">
            <a:off x="2484438" y="908050"/>
            <a:ext cx="6746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31822" name="Rectangle 184"/>
          <p:cNvSpPr>
            <a:spLocks noChangeArrowheads="1"/>
          </p:cNvSpPr>
          <p:nvPr/>
        </p:nvSpPr>
        <p:spPr bwMode="auto">
          <a:xfrm flipH="1">
            <a:off x="3059113" y="908050"/>
            <a:ext cx="7127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31823" name="161 CuadroTexto"/>
          <p:cNvSpPr txBox="1">
            <a:spLocks noChangeArrowheads="1"/>
          </p:cNvSpPr>
          <p:nvPr/>
        </p:nvSpPr>
        <p:spPr bwMode="auto">
          <a:xfrm>
            <a:off x="161925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24,5</a:t>
            </a:r>
          </a:p>
        </p:txBody>
      </p:sp>
      <p:sp>
        <p:nvSpPr>
          <p:cNvPr id="31824" name="162 CuadroTexto"/>
          <p:cNvSpPr txBox="1">
            <a:spLocks noChangeArrowheads="1"/>
          </p:cNvSpPr>
          <p:nvPr/>
        </p:nvSpPr>
        <p:spPr bwMode="auto">
          <a:xfrm>
            <a:off x="161925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24,9</a:t>
            </a:r>
          </a:p>
        </p:txBody>
      </p:sp>
      <p:sp>
        <p:nvSpPr>
          <p:cNvPr id="31825" name="163 CuadroTexto"/>
          <p:cNvSpPr txBox="1">
            <a:spLocks noChangeArrowheads="1"/>
          </p:cNvSpPr>
          <p:nvPr/>
        </p:nvSpPr>
        <p:spPr bwMode="auto">
          <a:xfrm>
            <a:off x="161925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25,3</a:t>
            </a:r>
          </a:p>
        </p:txBody>
      </p:sp>
      <p:sp>
        <p:nvSpPr>
          <p:cNvPr id="31826" name="164 CuadroTexto"/>
          <p:cNvSpPr txBox="1">
            <a:spLocks noChangeArrowheads="1"/>
          </p:cNvSpPr>
          <p:nvPr/>
        </p:nvSpPr>
        <p:spPr bwMode="auto">
          <a:xfrm>
            <a:off x="161925" y="37893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28,7</a:t>
            </a:r>
          </a:p>
        </p:txBody>
      </p:sp>
      <p:sp>
        <p:nvSpPr>
          <p:cNvPr id="31827" name="165 CuadroTexto"/>
          <p:cNvSpPr txBox="1">
            <a:spLocks noChangeArrowheads="1"/>
          </p:cNvSpPr>
          <p:nvPr/>
        </p:nvSpPr>
        <p:spPr bwMode="auto">
          <a:xfrm>
            <a:off x="161925" y="44370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47,0</a:t>
            </a:r>
          </a:p>
        </p:txBody>
      </p:sp>
      <p:sp>
        <p:nvSpPr>
          <p:cNvPr id="31828" name="166 CuadroTexto"/>
          <p:cNvSpPr txBox="1">
            <a:spLocks noChangeArrowheads="1"/>
          </p:cNvSpPr>
          <p:nvPr/>
        </p:nvSpPr>
        <p:spPr bwMode="auto">
          <a:xfrm>
            <a:off x="161925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50,0</a:t>
            </a:r>
          </a:p>
        </p:txBody>
      </p:sp>
      <p:sp>
        <p:nvSpPr>
          <p:cNvPr id="31829" name="167 CuadroTexto"/>
          <p:cNvSpPr txBox="1">
            <a:spLocks noChangeArrowheads="1"/>
          </p:cNvSpPr>
          <p:nvPr/>
        </p:nvSpPr>
        <p:spPr bwMode="auto">
          <a:xfrm>
            <a:off x="161925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51,0</a:t>
            </a:r>
          </a:p>
        </p:txBody>
      </p:sp>
      <p:sp>
        <p:nvSpPr>
          <p:cNvPr id="31830" name="168 CuadroTexto"/>
          <p:cNvSpPr txBox="1">
            <a:spLocks noChangeArrowheads="1"/>
          </p:cNvSpPr>
          <p:nvPr/>
        </p:nvSpPr>
        <p:spPr bwMode="auto">
          <a:xfrm>
            <a:off x="161925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51,5</a:t>
            </a:r>
          </a:p>
        </p:txBody>
      </p:sp>
      <p:sp>
        <p:nvSpPr>
          <p:cNvPr id="31831" name="177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31832" name="178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31833" name="179 CuadroTexto"/>
          <p:cNvSpPr txBox="1">
            <a:spLocks noChangeArrowheads="1"/>
          </p:cNvSpPr>
          <p:nvPr/>
        </p:nvSpPr>
        <p:spPr bwMode="auto">
          <a:xfrm>
            <a:off x="7556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31834" name="180 CuadroTexto"/>
          <p:cNvSpPr txBox="1">
            <a:spLocks noChangeArrowheads="1"/>
          </p:cNvSpPr>
          <p:nvPr/>
        </p:nvSpPr>
        <p:spPr bwMode="auto">
          <a:xfrm>
            <a:off x="755650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3,4</a:t>
            </a:r>
          </a:p>
        </p:txBody>
      </p:sp>
      <p:sp>
        <p:nvSpPr>
          <p:cNvPr id="31835" name="181 CuadroTexto"/>
          <p:cNvSpPr txBox="1">
            <a:spLocks noChangeArrowheads="1"/>
          </p:cNvSpPr>
          <p:nvPr/>
        </p:nvSpPr>
        <p:spPr bwMode="auto">
          <a:xfrm>
            <a:off x="684213" y="4437063"/>
            <a:ext cx="59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18,3</a:t>
            </a:r>
          </a:p>
        </p:txBody>
      </p:sp>
      <p:sp>
        <p:nvSpPr>
          <p:cNvPr id="31836" name="182 CuadroTexto"/>
          <p:cNvSpPr txBox="1">
            <a:spLocks noChangeArrowheads="1"/>
          </p:cNvSpPr>
          <p:nvPr/>
        </p:nvSpPr>
        <p:spPr bwMode="auto">
          <a:xfrm>
            <a:off x="78263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3,0</a:t>
            </a:r>
          </a:p>
        </p:txBody>
      </p:sp>
      <p:sp>
        <p:nvSpPr>
          <p:cNvPr id="31837" name="183 CuadroTexto"/>
          <p:cNvSpPr txBox="1">
            <a:spLocks noChangeArrowheads="1"/>
          </p:cNvSpPr>
          <p:nvPr/>
        </p:nvSpPr>
        <p:spPr bwMode="auto">
          <a:xfrm>
            <a:off x="782638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31838" name="184 CuadroTexto"/>
          <p:cNvSpPr txBox="1">
            <a:spLocks noChangeArrowheads="1"/>
          </p:cNvSpPr>
          <p:nvPr/>
        </p:nvSpPr>
        <p:spPr bwMode="auto">
          <a:xfrm>
            <a:off x="782638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31839" name="193 CuadroTexto"/>
          <p:cNvSpPr txBox="1">
            <a:spLocks noChangeArrowheads="1"/>
          </p:cNvSpPr>
          <p:nvPr/>
        </p:nvSpPr>
        <p:spPr bwMode="auto">
          <a:xfrm>
            <a:off x="3779838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30,9</a:t>
            </a:r>
          </a:p>
        </p:txBody>
      </p:sp>
      <p:sp>
        <p:nvSpPr>
          <p:cNvPr id="31840" name="194 CuadroTexto"/>
          <p:cNvSpPr txBox="1">
            <a:spLocks noChangeArrowheads="1"/>
          </p:cNvSpPr>
          <p:nvPr/>
        </p:nvSpPr>
        <p:spPr bwMode="auto">
          <a:xfrm>
            <a:off x="3779838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30,5</a:t>
            </a:r>
          </a:p>
        </p:txBody>
      </p:sp>
      <p:sp>
        <p:nvSpPr>
          <p:cNvPr id="31841" name="195 CuadroTexto"/>
          <p:cNvSpPr txBox="1">
            <a:spLocks noChangeArrowheads="1"/>
          </p:cNvSpPr>
          <p:nvPr/>
        </p:nvSpPr>
        <p:spPr bwMode="auto">
          <a:xfrm>
            <a:off x="3779838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30,1</a:t>
            </a:r>
          </a:p>
        </p:txBody>
      </p:sp>
      <p:sp>
        <p:nvSpPr>
          <p:cNvPr id="31842" name="196 CuadroTexto"/>
          <p:cNvSpPr txBox="1">
            <a:spLocks noChangeArrowheads="1"/>
          </p:cNvSpPr>
          <p:nvPr/>
        </p:nvSpPr>
        <p:spPr bwMode="auto">
          <a:xfrm>
            <a:off x="3779838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26,7</a:t>
            </a:r>
          </a:p>
        </p:txBody>
      </p:sp>
      <p:sp>
        <p:nvSpPr>
          <p:cNvPr id="31843" name="197 CuadroTexto"/>
          <p:cNvSpPr txBox="1">
            <a:spLocks noChangeArrowheads="1"/>
          </p:cNvSpPr>
          <p:nvPr/>
        </p:nvSpPr>
        <p:spPr bwMode="auto">
          <a:xfrm>
            <a:off x="3851275" y="44275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8,4</a:t>
            </a:r>
          </a:p>
        </p:txBody>
      </p:sp>
      <p:sp>
        <p:nvSpPr>
          <p:cNvPr id="31844" name="198 CuadroTexto"/>
          <p:cNvSpPr txBox="1">
            <a:spLocks noChangeArrowheads="1"/>
          </p:cNvSpPr>
          <p:nvPr/>
        </p:nvSpPr>
        <p:spPr bwMode="auto">
          <a:xfrm>
            <a:off x="387985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5,4</a:t>
            </a:r>
          </a:p>
        </p:txBody>
      </p:sp>
      <p:sp>
        <p:nvSpPr>
          <p:cNvPr id="31845" name="199 CuadroTexto"/>
          <p:cNvSpPr txBox="1">
            <a:spLocks noChangeArrowheads="1"/>
          </p:cNvSpPr>
          <p:nvPr/>
        </p:nvSpPr>
        <p:spPr bwMode="auto">
          <a:xfrm>
            <a:off x="387985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4,4</a:t>
            </a:r>
          </a:p>
        </p:txBody>
      </p:sp>
      <p:sp>
        <p:nvSpPr>
          <p:cNvPr id="31846" name="200 CuadroTexto"/>
          <p:cNvSpPr txBox="1">
            <a:spLocks noChangeArrowheads="1"/>
          </p:cNvSpPr>
          <p:nvPr/>
        </p:nvSpPr>
        <p:spPr bwMode="auto">
          <a:xfrm>
            <a:off x="3851275" y="62277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3,9</a:t>
            </a:r>
          </a:p>
        </p:txBody>
      </p:sp>
      <p:sp>
        <p:nvSpPr>
          <p:cNvPr id="31847" name="Freeform 115"/>
          <p:cNvSpPr>
            <a:spLocks/>
          </p:cNvSpPr>
          <p:nvPr/>
        </p:nvSpPr>
        <p:spPr bwMode="auto">
          <a:xfrm>
            <a:off x="4498975" y="0"/>
            <a:ext cx="1588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48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27</a:t>
            </a:r>
          </a:p>
        </p:txBody>
      </p:sp>
      <p:sp>
        <p:nvSpPr>
          <p:cNvPr id="31849" name="Line 196"/>
          <p:cNvSpPr>
            <a:spLocks noChangeShapeType="1"/>
          </p:cNvSpPr>
          <p:nvPr/>
        </p:nvSpPr>
        <p:spPr bwMode="auto">
          <a:xfrm>
            <a:off x="1624013" y="19192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0" name="Line 197"/>
          <p:cNvSpPr>
            <a:spLocks noChangeShapeType="1"/>
          </p:cNvSpPr>
          <p:nvPr/>
        </p:nvSpPr>
        <p:spPr bwMode="auto">
          <a:xfrm>
            <a:off x="1911350" y="19192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1" name="Line 198"/>
          <p:cNvSpPr>
            <a:spLocks noChangeShapeType="1"/>
          </p:cNvSpPr>
          <p:nvPr/>
        </p:nvSpPr>
        <p:spPr bwMode="auto">
          <a:xfrm flipH="1" flipV="1">
            <a:off x="1550988" y="1846263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2" name="Line 199"/>
          <p:cNvSpPr>
            <a:spLocks noChangeShapeType="1"/>
          </p:cNvSpPr>
          <p:nvPr/>
        </p:nvSpPr>
        <p:spPr bwMode="auto">
          <a:xfrm flipH="1" flipV="1">
            <a:off x="1909763" y="2135188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3" name="Line 200"/>
          <p:cNvSpPr>
            <a:spLocks noChangeShapeType="1"/>
          </p:cNvSpPr>
          <p:nvPr/>
        </p:nvSpPr>
        <p:spPr bwMode="auto">
          <a:xfrm flipV="1">
            <a:off x="1550988" y="2133600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4" name="Line 201"/>
          <p:cNvSpPr>
            <a:spLocks noChangeShapeType="1"/>
          </p:cNvSpPr>
          <p:nvPr/>
        </p:nvSpPr>
        <p:spPr bwMode="auto">
          <a:xfrm flipV="1">
            <a:off x="1909763" y="1844675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5" name="Oval 202"/>
          <p:cNvSpPr>
            <a:spLocks noChangeArrowheads="1"/>
          </p:cNvSpPr>
          <p:nvPr/>
        </p:nvSpPr>
        <p:spPr bwMode="auto">
          <a:xfrm>
            <a:off x="1698625" y="21367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56" name="Line 250"/>
          <p:cNvSpPr>
            <a:spLocks noChangeShapeType="1"/>
          </p:cNvSpPr>
          <p:nvPr/>
        </p:nvSpPr>
        <p:spPr bwMode="auto">
          <a:xfrm flipV="1">
            <a:off x="1765300" y="1773238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7" name="Line 251"/>
          <p:cNvSpPr>
            <a:spLocks noChangeShapeType="1"/>
          </p:cNvSpPr>
          <p:nvPr/>
        </p:nvSpPr>
        <p:spPr bwMode="auto">
          <a:xfrm>
            <a:off x="1765300" y="1773238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8" name="Line 252"/>
          <p:cNvSpPr>
            <a:spLocks noChangeShapeType="1"/>
          </p:cNvSpPr>
          <p:nvPr/>
        </p:nvSpPr>
        <p:spPr bwMode="auto">
          <a:xfrm>
            <a:off x="2124075" y="1773238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59" name="Line 253"/>
          <p:cNvSpPr>
            <a:spLocks noChangeShapeType="1"/>
          </p:cNvSpPr>
          <p:nvPr/>
        </p:nvSpPr>
        <p:spPr bwMode="auto">
          <a:xfrm flipH="1">
            <a:off x="1981200" y="1916113"/>
            <a:ext cx="142875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60" name="Text Box 254"/>
          <p:cNvSpPr txBox="1">
            <a:spLocks noChangeArrowheads="1"/>
          </p:cNvSpPr>
          <p:nvPr/>
        </p:nvSpPr>
        <p:spPr bwMode="auto">
          <a:xfrm>
            <a:off x="2557463" y="1628775"/>
            <a:ext cx="9937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paso sobre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nivel</a:t>
            </a:r>
          </a:p>
        </p:txBody>
      </p:sp>
      <p:sp>
        <p:nvSpPr>
          <p:cNvPr id="31861" name="Line 255"/>
          <p:cNvSpPr>
            <a:spLocks noChangeShapeType="1"/>
          </p:cNvSpPr>
          <p:nvPr/>
        </p:nvSpPr>
        <p:spPr bwMode="auto">
          <a:xfrm flipV="1">
            <a:off x="1765300" y="23495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62" name="Line 256"/>
          <p:cNvSpPr>
            <a:spLocks noChangeShapeType="1"/>
          </p:cNvSpPr>
          <p:nvPr/>
        </p:nvSpPr>
        <p:spPr bwMode="auto">
          <a:xfrm>
            <a:off x="1765300" y="2636838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63" name="Line 257"/>
          <p:cNvSpPr>
            <a:spLocks noChangeShapeType="1"/>
          </p:cNvSpPr>
          <p:nvPr/>
        </p:nvSpPr>
        <p:spPr bwMode="auto">
          <a:xfrm>
            <a:off x="1981200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64" name="Line 258"/>
          <p:cNvSpPr>
            <a:spLocks noChangeShapeType="1"/>
          </p:cNvSpPr>
          <p:nvPr/>
        </p:nvSpPr>
        <p:spPr bwMode="auto">
          <a:xfrm>
            <a:off x="1909763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65" name="Oval 202"/>
          <p:cNvSpPr>
            <a:spLocks noChangeArrowheads="1"/>
          </p:cNvSpPr>
          <p:nvPr/>
        </p:nvSpPr>
        <p:spPr bwMode="auto">
          <a:xfrm>
            <a:off x="1695450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66" name="Text Box 260"/>
          <p:cNvSpPr txBox="1">
            <a:spLocks noChangeArrowheads="1"/>
          </p:cNvSpPr>
          <p:nvPr/>
        </p:nvSpPr>
        <p:spPr bwMode="auto">
          <a:xfrm>
            <a:off x="2557463" y="2433638"/>
            <a:ext cx="838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</p:txBody>
      </p:sp>
      <p:pic>
        <p:nvPicPr>
          <p:cNvPr id="31867" name="Picture 2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997200"/>
            <a:ext cx="461962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68" name="Line 262"/>
          <p:cNvSpPr>
            <a:spLocks noChangeShapeType="1"/>
          </p:cNvSpPr>
          <p:nvPr/>
        </p:nvSpPr>
        <p:spPr bwMode="auto">
          <a:xfrm flipV="1">
            <a:off x="1981200" y="29972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69" name="Oval 202"/>
          <p:cNvSpPr>
            <a:spLocks noChangeArrowheads="1"/>
          </p:cNvSpPr>
          <p:nvPr/>
        </p:nvSpPr>
        <p:spPr bwMode="auto">
          <a:xfrm>
            <a:off x="1911350" y="33607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70" name="Text Box 264"/>
          <p:cNvSpPr txBox="1">
            <a:spLocks noChangeArrowheads="1"/>
          </p:cNvSpPr>
          <p:nvPr/>
        </p:nvSpPr>
        <p:spPr bwMode="auto">
          <a:xfrm>
            <a:off x="2536825" y="3097213"/>
            <a:ext cx="903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PEAJE $850</a:t>
            </a:r>
          </a:p>
        </p:txBody>
      </p:sp>
      <p:sp>
        <p:nvSpPr>
          <p:cNvPr id="31871" name="Line 265"/>
          <p:cNvSpPr>
            <a:spLocks noChangeShapeType="1"/>
          </p:cNvSpPr>
          <p:nvPr/>
        </p:nvSpPr>
        <p:spPr bwMode="auto">
          <a:xfrm flipV="1">
            <a:off x="1474788" y="36464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72" name="Oval 202"/>
          <p:cNvSpPr>
            <a:spLocks noChangeArrowheads="1"/>
          </p:cNvSpPr>
          <p:nvPr/>
        </p:nvSpPr>
        <p:spPr bwMode="auto">
          <a:xfrm>
            <a:off x="1404938" y="40100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73" name="Text Box 267"/>
          <p:cNvSpPr txBox="1">
            <a:spLocks noChangeArrowheads="1"/>
          </p:cNvSpPr>
          <p:nvPr/>
        </p:nvSpPr>
        <p:spPr bwMode="auto">
          <a:xfrm>
            <a:off x="2557463" y="3730625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GELYMAR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pic>
        <p:nvPicPr>
          <p:cNvPr id="31874" name="Picture 26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789363"/>
            <a:ext cx="6572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75" name="Line 269"/>
          <p:cNvSpPr>
            <a:spLocks noChangeShapeType="1"/>
          </p:cNvSpPr>
          <p:nvPr/>
        </p:nvSpPr>
        <p:spPr bwMode="auto">
          <a:xfrm flipV="1">
            <a:off x="1835150" y="43656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76" name="Oval 202"/>
          <p:cNvSpPr>
            <a:spLocks noChangeArrowheads="1"/>
          </p:cNvSpPr>
          <p:nvPr/>
        </p:nvSpPr>
        <p:spPr bwMode="auto">
          <a:xfrm>
            <a:off x="1765300" y="47291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77" name="Text Box 271"/>
          <p:cNvSpPr txBox="1">
            <a:spLocks noChangeArrowheads="1"/>
          </p:cNvSpPr>
          <p:nvPr/>
        </p:nvSpPr>
        <p:spPr bwMode="auto">
          <a:xfrm>
            <a:off x="2413000" y="4365625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Cárcel Alto Bonito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sp>
        <p:nvSpPr>
          <p:cNvPr id="31878" name="Line 272"/>
          <p:cNvSpPr>
            <a:spLocks noChangeShapeType="1"/>
          </p:cNvSpPr>
          <p:nvPr/>
        </p:nvSpPr>
        <p:spPr bwMode="auto">
          <a:xfrm flipV="1">
            <a:off x="1690688" y="50133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79" name="Oval 202"/>
          <p:cNvSpPr>
            <a:spLocks noChangeArrowheads="1"/>
          </p:cNvSpPr>
          <p:nvPr/>
        </p:nvSpPr>
        <p:spPr bwMode="auto">
          <a:xfrm>
            <a:off x="1620838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80" name="Line 274"/>
          <p:cNvSpPr>
            <a:spLocks noChangeShapeType="1"/>
          </p:cNvSpPr>
          <p:nvPr/>
        </p:nvSpPr>
        <p:spPr bwMode="auto">
          <a:xfrm flipV="1">
            <a:off x="1692275" y="5229225"/>
            <a:ext cx="28892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1" name="Line 275"/>
          <p:cNvSpPr>
            <a:spLocks noChangeShapeType="1"/>
          </p:cNvSpPr>
          <p:nvPr/>
        </p:nvSpPr>
        <p:spPr bwMode="auto">
          <a:xfrm>
            <a:off x="1836738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2" name="Line 276"/>
          <p:cNvSpPr>
            <a:spLocks noChangeShapeType="1"/>
          </p:cNvSpPr>
          <p:nvPr/>
        </p:nvSpPr>
        <p:spPr bwMode="auto">
          <a:xfrm>
            <a:off x="1908175" y="51577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3" name="Text Box 277"/>
          <p:cNvSpPr txBox="1">
            <a:spLocks noChangeArrowheads="1"/>
          </p:cNvSpPr>
          <p:nvPr/>
        </p:nvSpPr>
        <p:spPr bwMode="auto">
          <a:xfrm>
            <a:off x="2727325" y="50133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Osorno</a:t>
            </a:r>
          </a:p>
        </p:txBody>
      </p:sp>
      <p:sp>
        <p:nvSpPr>
          <p:cNvPr id="31884" name="Line 278"/>
          <p:cNvSpPr>
            <a:spLocks noChangeShapeType="1"/>
          </p:cNvSpPr>
          <p:nvPr/>
        </p:nvSpPr>
        <p:spPr bwMode="auto">
          <a:xfrm flipV="1">
            <a:off x="2727325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5" name="Line 279"/>
          <p:cNvSpPr>
            <a:spLocks noChangeShapeType="1"/>
          </p:cNvSpPr>
          <p:nvPr/>
        </p:nvSpPr>
        <p:spPr bwMode="auto">
          <a:xfrm flipV="1">
            <a:off x="2582863" y="51577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6" name="Line 280"/>
          <p:cNvSpPr>
            <a:spLocks noChangeShapeType="1"/>
          </p:cNvSpPr>
          <p:nvPr/>
        </p:nvSpPr>
        <p:spPr bwMode="auto">
          <a:xfrm flipV="1">
            <a:off x="1619250" y="594995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7" name="Line 281"/>
          <p:cNvSpPr>
            <a:spLocks noChangeShapeType="1"/>
          </p:cNvSpPr>
          <p:nvPr/>
        </p:nvSpPr>
        <p:spPr bwMode="auto">
          <a:xfrm flipV="1">
            <a:off x="1620838" y="5734050"/>
            <a:ext cx="2889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8" name="Line 282"/>
          <p:cNvSpPr>
            <a:spLocks noChangeShapeType="1"/>
          </p:cNvSpPr>
          <p:nvPr/>
        </p:nvSpPr>
        <p:spPr bwMode="auto">
          <a:xfrm flipV="1">
            <a:off x="1619250" y="5661025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89" name="Line 283"/>
          <p:cNvSpPr>
            <a:spLocks noChangeShapeType="1"/>
          </p:cNvSpPr>
          <p:nvPr/>
        </p:nvSpPr>
        <p:spPr bwMode="auto">
          <a:xfrm flipH="1">
            <a:off x="1547813" y="580548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90" name="Line 284"/>
          <p:cNvSpPr>
            <a:spLocks noChangeShapeType="1"/>
          </p:cNvSpPr>
          <p:nvPr/>
        </p:nvSpPr>
        <p:spPr bwMode="auto">
          <a:xfrm flipH="1">
            <a:off x="1547813" y="573405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91" name="Oval 202"/>
          <p:cNvSpPr>
            <a:spLocks noChangeArrowheads="1"/>
          </p:cNvSpPr>
          <p:nvPr/>
        </p:nvSpPr>
        <p:spPr bwMode="auto">
          <a:xfrm>
            <a:off x="1547813" y="6026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92" name="Text Box 286"/>
          <p:cNvSpPr txBox="1">
            <a:spLocks noChangeArrowheads="1"/>
          </p:cNvSpPr>
          <p:nvPr/>
        </p:nvSpPr>
        <p:spPr bwMode="auto">
          <a:xfrm>
            <a:off x="2557463" y="56610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Osorno</a:t>
            </a:r>
          </a:p>
        </p:txBody>
      </p:sp>
      <p:sp>
        <p:nvSpPr>
          <p:cNvPr id="31893" name="Line 287"/>
          <p:cNvSpPr>
            <a:spLocks noChangeShapeType="1"/>
          </p:cNvSpPr>
          <p:nvPr/>
        </p:nvSpPr>
        <p:spPr bwMode="auto">
          <a:xfrm flipV="1">
            <a:off x="2557463" y="5948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94" name="Line 288"/>
          <p:cNvSpPr>
            <a:spLocks noChangeShapeType="1"/>
          </p:cNvSpPr>
          <p:nvPr/>
        </p:nvSpPr>
        <p:spPr bwMode="auto">
          <a:xfrm flipV="1">
            <a:off x="2413000" y="58054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1895" name="Picture 28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5876925"/>
            <a:ext cx="3349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96" name="Line 290"/>
          <p:cNvSpPr>
            <a:spLocks noChangeShapeType="1"/>
          </p:cNvSpPr>
          <p:nvPr/>
        </p:nvSpPr>
        <p:spPr bwMode="auto">
          <a:xfrm flipV="1">
            <a:off x="1620838" y="638175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97" name="Line 291"/>
          <p:cNvSpPr>
            <a:spLocks noChangeShapeType="1"/>
          </p:cNvSpPr>
          <p:nvPr/>
        </p:nvSpPr>
        <p:spPr bwMode="auto">
          <a:xfrm flipV="1">
            <a:off x="1620838" y="6237288"/>
            <a:ext cx="287337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898" name="Oval 202"/>
          <p:cNvSpPr>
            <a:spLocks noChangeArrowheads="1"/>
          </p:cNvSpPr>
          <p:nvPr/>
        </p:nvSpPr>
        <p:spPr bwMode="auto">
          <a:xfrm>
            <a:off x="1549400" y="64579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1899" name="Line 293"/>
          <p:cNvSpPr>
            <a:spLocks noChangeShapeType="1"/>
          </p:cNvSpPr>
          <p:nvPr/>
        </p:nvSpPr>
        <p:spPr bwMode="auto">
          <a:xfrm flipH="1">
            <a:off x="1331913" y="6381750"/>
            <a:ext cx="288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00" name="Line 294"/>
          <p:cNvSpPr>
            <a:spLocks noChangeShapeType="1"/>
          </p:cNvSpPr>
          <p:nvPr/>
        </p:nvSpPr>
        <p:spPr bwMode="auto">
          <a:xfrm>
            <a:off x="1476375" y="63087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01" name="Line 295"/>
          <p:cNvSpPr>
            <a:spLocks noChangeShapeType="1"/>
          </p:cNvSpPr>
          <p:nvPr/>
        </p:nvSpPr>
        <p:spPr bwMode="auto">
          <a:xfrm>
            <a:off x="1404938" y="63087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1902" name="Picture 29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6237288"/>
            <a:ext cx="32543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903" name="Rectangle 2"/>
          <p:cNvSpPr>
            <a:spLocks noChangeArrowheads="1"/>
          </p:cNvSpPr>
          <p:nvPr/>
        </p:nvSpPr>
        <p:spPr bwMode="auto">
          <a:xfrm>
            <a:off x="4716463" y="188913"/>
            <a:ext cx="4173537" cy="6478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04" name="Line 3"/>
          <p:cNvSpPr>
            <a:spLocks noChangeShapeType="1"/>
          </p:cNvSpPr>
          <p:nvPr/>
        </p:nvSpPr>
        <p:spPr bwMode="auto">
          <a:xfrm>
            <a:off x="69691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05" name="Line 4"/>
          <p:cNvSpPr>
            <a:spLocks noChangeShapeType="1"/>
          </p:cNvSpPr>
          <p:nvPr/>
        </p:nvSpPr>
        <p:spPr bwMode="auto">
          <a:xfrm>
            <a:off x="4735513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06" name="Line 5"/>
          <p:cNvSpPr>
            <a:spLocks noChangeShapeType="1"/>
          </p:cNvSpPr>
          <p:nvPr/>
        </p:nvSpPr>
        <p:spPr bwMode="auto">
          <a:xfrm>
            <a:off x="8335963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07" name="Line 6"/>
          <p:cNvSpPr>
            <a:spLocks noChangeShapeType="1"/>
          </p:cNvSpPr>
          <p:nvPr/>
        </p:nvSpPr>
        <p:spPr bwMode="auto">
          <a:xfrm flipH="1">
            <a:off x="5815013" y="1243013"/>
            <a:ext cx="1587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08" name="Line 7"/>
          <p:cNvSpPr>
            <a:spLocks noChangeShapeType="1"/>
          </p:cNvSpPr>
          <p:nvPr/>
        </p:nvSpPr>
        <p:spPr bwMode="auto">
          <a:xfrm>
            <a:off x="4735513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09" name="Line 8"/>
          <p:cNvSpPr>
            <a:spLocks noChangeShapeType="1"/>
          </p:cNvSpPr>
          <p:nvPr/>
        </p:nvSpPr>
        <p:spPr bwMode="auto">
          <a:xfrm>
            <a:off x="5240338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10" name="Line 9"/>
          <p:cNvSpPr>
            <a:spLocks noChangeShapeType="1"/>
          </p:cNvSpPr>
          <p:nvPr/>
        </p:nvSpPr>
        <p:spPr bwMode="auto">
          <a:xfrm>
            <a:off x="4735513" y="22780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11" name="Line 10"/>
          <p:cNvSpPr>
            <a:spLocks noChangeShapeType="1"/>
          </p:cNvSpPr>
          <p:nvPr/>
        </p:nvSpPr>
        <p:spPr bwMode="auto">
          <a:xfrm>
            <a:off x="4735513" y="29257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12" name="Line 11"/>
          <p:cNvSpPr>
            <a:spLocks noChangeShapeType="1"/>
          </p:cNvSpPr>
          <p:nvPr/>
        </p:nvSpPr>
        <p:spPr bwMode="auto">
          <a:xfrm>
            <a:off x="4735513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13" name="Line 12"/>
          <p:cNvSpPr>
            <a:spLocks noChangeShapeType="1"/>
          </p:cNvSpPr>
          <p:nvPr/>
        </p:nvSpPr>
        <p:spPr bwMode="auto">
          <a:xfrm>
            <a:off x="4735513" y="42941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14" name="Line 13"/>
          <p:cNvSpPr>
            <a:spLocks noChangeShapeType="1"/>
          </p:cNvSpPr>
          <p:nvPr/>
        </p:nvSpPr>
        <p:spPr bwMode="auto">
          <a:xfrm>
            <a:off x="4735513" y="49418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15" name="Rectangle 14"/>
          <p:cNvSpPr>
            <a:spLocks noChangeArrowheads="1"/>
          </p:cNvSpPr>
          <p:nvPr/>
        </p:nvSpPr>
        <p:spPr bwMode="auto">
          <a:xfrm>
            <a:off x="4879975" y="1268413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1916" name="Rectangle 15"/>
          <p:cNvSpPr>
            <a:spLocks noChangeArrowheads="1"/>
          </p:cNvSpPr>
          <p:nvPr/>
        </p:nvSpPr>
        <p:spPr bwMode="auto">
          <a:xfrm>
            <a:off x="4735513" y="1438275"/>
            <a:ext cx="3984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1917" name="Rectangle 16"/>
          <p:cNvSpPr>
            <a:spLocks noChangeArrowheads="1"/>
          </p:cNvSpPr>
          <p:nvPr/>
        </p:nvSpPr>
        <p:spPr bwMode="auto">
          <a:xfrm>
            <a:off x="5240338" y="1438275"/>
            <a:ext cx="5143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1918" name="Rectangle 17"/>
          <p:cNvSpPr>
            <a:spLocks noChangeArrowheads="1"/>
          </p:cNvSpPr>
          <p:nvPr/>
        </p:nvSpPr>
        <p:spPr bwMode="auto">
          <a:xfrm>
            <a:off x="7126288" y="1311275"/>
            <a:ext cx="909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1919" name="Rectangle 18"/>
          <p:cNvSpPr>
            <a:spLocks noChangeArrowheads="1"/>
          </p:cNvSpPr>
          <p:nvPr/>
        </p:nvSpPr>
        <p:spPr bwMode="auto">
          <a:xfrm>
            <a:off x="8316913" y="1243013"/>
            <a:ext cx="604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31920" name="AutoShape 19"/>
          <p:cNvSpPr>
            <a:spLocks noChangeArrowheads="1"/>
          </p:cNvSpPr>
          <p:nvPr/>
        </p:nvSpPr>
        <p:spPr bwMode="auto">
          <a:xfrm>
            <a:off x="5600700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21" name="AutoShape 20"/>
          <p:cNvSpPr>
            <a:spLocks noChangeArrowheads="1"/>
          </p:cNvSpPr>
          <p:nvPr/>
        </p:nvSpPr>
        <p:spPr bwMode="auto">
          <a:xfrm>
            <a:off x="5600700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22" name="AutoShape 21"/>
          <p:cNvSpPr>
            <a:spLocks noChangeArrowheads="1"/>
          </p:cNvSpPr>
          <p:nvPr/>
        </p:nvSpPr>
        <p:spPr bwMode="auto">
          <a:xfrm>
            <a:off x="5600700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23" name="AutoShape 22"/>
          <p:cNvSpPr>
            <a:spLocks noChangeArrowheads="1"/>
          </p:cNvSpPr>
          <p:nvPr/>
        </p:nvSpPr>
        <p:spPr bwMode="auto">
          <a:xfrm>
            <a:off x="5600700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24" name="AutoShape 23"/>
          <p:cNvSpPr>
            <a:spLocks noChangeArrowheads="1"/>
          </p:cNvSpPr>
          <p:nvPr/>
        </p:nvSpPr>
        <p:spPr bwMode="auto">
          <a:xfrm>
            <a:off x="5600700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25" name="AutoShape 24"/>
          <p:cNvSpPr>
            <a:spLocks noChangeArrowheads="1"/>
          </p:cNvSpPr>
          <p:nvPr/>
        </p:nvSpPr>
        <p:spPr bwMode="auto">
          <a:xfrm>
            <a:off x="5600700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26" name="Rectangle 25"/>
          <p:cNvSpPr>
            <a:spLocks noChangeArrowheads="1"/>
          </p:cNvSpPr>
          <p:nvPr/>
        </p:nvSpPr>
        <p:spPr bwMode="auto">
          <a:xfrm>
            <a:off x="5580063" y="1628775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31927" name="Rectangle 26"/>
          <p:cNvSpPr>
            <a:spLocks noChangeArrowheads="1"/>
          </p:cNvSpPr>
          <p:nvPr/>
        </p:nvSpPr>
        <p:spPr bwMode="auto">
          <a:xfrm>
            <a:off x="5588000" y="2276475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31928" name="Rectangle 27"/>
          <p:cNvSpPr>
            <a:spLocks noChangeArrowheads="1"/>
          </p:cNvSpPr>
          <p:nvPr/>
        </p:nvSpPr>
        <p:spPr bwMode="auto">
          <a:xfrm>
            <a:off x="5588000" y="2925763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27</a:t>
            </a:r>
          </a:p>
        </p:txBody>
      </p:sp>
      <p:sp>
        <p:nvSpPr>
          <p:cNvPr id="31929" name="Rectangle 28"/>
          <p:cNvSpPr>
            <a:spLocks noChangeArrowheads="1"/>
          </p:cNvSpPr>
          <p:nvPr/>
        </p:nvSpPr>
        <p:spPr bwMode="auto">
          <a:xfrm>
            <a:off x="5588000" y="3573463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31930" name="Rectangle 29"/>
          <p:cNvSpPr>
            <a:spLocks noChangeArrowheads="1"/>
          </p:cNvSpPr>
          <p:nvPr/>
        </p:nvSpPr>
        <p:spPr bwMode="auto">
          <a:xfrm>
            <a:off x="5588000" y="4292600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29</a:t>
            </a:r>
          </a:p>
        </p:txBody>
      </p:sp>
      <p:sp>
        <p:nvSpPr>
          <p:cNvPr id="31931" name="Rectangle 30"/>
          <p:cNvSpPr>
            <a:spLocks noChangeArrowheads="1"/>
          </p:cNvSpPr>
          <p:nvPr/>
        </p:nvSpPr>
        <p:spPr bwMode="auto">
          <a:xfrm>
            <a:off x="5588000" y="4941888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30</a:t>
            </a:r>
          </a:p>
        </p:txBody>
      </p:sp>
      <p:sp>
        <p:nvSpPr>
          <p:cNvPr id="31932" name="AutoShape 32"/>
          <p:cNvSpPr>
            <a:spLocks noChangeArrowheads="1"/>
          </p:cNvSpPr>
          <p:nvPr/>
        </p:nvSpPr>
        <p:spPr bwMode="auto">
          <a:xfrm>
            <a:off x="5599113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33" name="Rectangle 33"/>
          <p:cNvSpPr>
            <a:spLocks noChangeArrowheads="1"/>
          </p:cNvSpPr>
          <p:nvPr/>
        </p:nvSpPr>
        <p:spPr bwMode="auto">
          <a:xfrm>
            <a:off x="5586413" y="5589588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31934" name="AutoShape 34"/>
          <p:cNvSpPr>
            <a:spLocks noChangeArrowheads="1"/>
          </p:cNvSpPr>
          <p:nvPr/>
        </p:nvSpPr>
        <p:spPr bwMode="auto">
          <a:xfrm>
            <a:off x="5600700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35" name="Rectangle 35"/>
          <p:cNvSpPr>
            <a:spLocks noChangeArrowheads="1"/>
          </p:cNvSpPr>
          <p:nvPr/>
        </p:nvSpPr>
        <p:spPr bwMode="auto">
          <a:xfrm>
            <a:off x="5580063" y="6165850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31936" name="Line 36"/>
          <p:cNvSpPr>
            <a:spLocks noChangeShapeType="1"/>
          </p:cNvSpPr>
          <p:nvPr/>
        </p:nvSpPr>
        <p:spPr bwMode="auto">
          <a:xfrm>
            <a:off x="4735513" y="61658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37" name="Rectangle 37"/>
          <p:cNvSpPr>
            <a:spLocks noChangeArrowheads="1"/>
          </p:cNvSpPr>
          <p:nvPr/>
        </p:nvSpPr>
        <p:spPr bwMode="auto">
          <a:xfrm>
            <a:off x="5962650" y="1311275"/>
            <a:ext cx="760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31938" name="Freeform 38"/>
          <p:cNvSpPr>
            <a:spLocks/>
          </p:cNvSpPr>
          <p:nvPr/>
        </p:nvSpPr>
        <p:spPr bwMode="black">
          <a:xfrm>
            <a:off x="4735513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39" name="Line 39"/>
          <p:cNvSpPr>
            <a:spLocks noChangeShapeType="1"/>
          </p:cNvSpPr>
          <p:nvPr/>
        </p:nvSpPr>
        <p:spPr bwMode="auto">
          <a:xfrm flipH="1">
            <a:off x="6894513" y="1241425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40" name="Freeform 40"/>
          <p:cNvSpPr>
            <a:spLocks/>
          </p:cNvSpPr>
          <p:nvPr/>
        </p:nvSpPr>
        <p:spPr bwMode="auto">
          <a:xfrm>
            <a:off x="5816600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41" name="Freeform 41"/>
          <p:cNvSpPr>
            <a:spLocks/>
          </p:cNvSpPr>
          <p:nvPr/>
        </p:nvSpPr>
        <p:spPr bwMode="auto">
          <a:xfrm>
            <a:off x="5816600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42" name="Freeform 42"/>
          <p:cNvSpPr>
            <a:spLocks/>
          </p:cNvSpPr>
          <p:nvPr/>
        </p:nvSpPr>
        <p:spPr bwMode="auto">
          <a:xfrm>
            <a:off x="8335963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43" name="Rectangle 43"/>
          <p:cNvSpPr>
            <a:spLocks noChangeArrowheads="1"/>
          </p:cNvSpPr>
          <p:nvPr/>
        </p:nvSpPr>
        <p:spPr bwMode="auto">
          <a:xfrm>
            <a:off x="5745163" y="765175"/>
            <a:ext cx="5826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31944" name="Rectangle 44"/>
          <p:cNvSpPr>
            <a:spLocks noChangeArrowheads="1"/>
          </p:cNvSpPr>
          <p:nvPr/>
        </p:nvSpPr>
        <p:spPr bwMode="auto">
          <a:xfrm>
            <a:off x="6302375" y="765175"/>
            <a:ext cx="5222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1945" name="Rectangle 45"/>
          <p:cNvSpPr>
            <a:spLocks noChangeArrowheads="1"/>
          </p:cNvSpPr>
          <p:nvPr/>
        </p:nvSpPr>
        <p:spPr bwMode="auto">
          <a:xfrm>
            <a:off x="6886575" y="765175"/>
            <a:ext cx="722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1946" name="Freeform 47"/>
          <p:cNvSpPr>
            <a:spLocks/>
          </p:cNvSpPr>
          <p:nvPr/>
        </p:nvSpPr>
        <p:spPr bwMode="auto">
          <a:xfrm>
            <a:off x="6321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47" name="Freeform 48"/>
          <p:cNvSpPr>
            <a:spLocks/>
          </p:cNvSpPr>
          <p:nvPr/>
        </p:nvSpPr>
        <p:spPr bwMode="auto">
          <a:xfrm>
            <a:off x="68961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48" name="Freeform 49"/>
          <p:cNvSpPr>
            <a:spLocks/>
          </p:cNvSpPr>
          <p:nvPr/>
        </p:nvSpPr>
        <p:spPr bwMode="auto">
          <a:xfrm>
            <a:off x="7616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49" name="AutoShape 50"/>
          <p:cNvSpPr>
            <a:spLocks noChangeArrowheads="1"/>
          </p:cNvSpPr>
          <p:nvPr/>
        </p:nvSpPr>
        <p:spPr bwMode="auto">
          <a:xfrm>
            <a:off x="4737100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1950" name="Freeform 51"/>
          <p:cNvSpPr>
            <a:spLocks/>
          </p:cNvSpPr>
          <p:nvPr/>
        </p:nvSpPr>
        <p:spPr bwMode="auto">
          <a:xfrm>
            <a:off x="5745163" y="620713"/>
            <a:ext cx="2592387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51" name="Freeform 52"/>
          <p:cNvSpPr>
            <a:spLocks/>
          </p:cNvSpPr>
          <p:nvPr/>
        </p:nvSpPr>
        <p:spPr bwMode="auto">
          <a:xfrm>
            <a:off x="4735513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52" name="Rectangle 53"/>
          <p:cNvSpPr>
            <a:spLocks noChangeArrowheads="1"/>
          </p:cNvSpPr>
          <p:nvPr/>
        </p:nvSpPr>
        <p:spPr bwMode="auto">
          <a:xfrm>
            <a:off x="8299450" y="158750"/>
            <a:ext cx="536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31953" name="Freeform 54"/>
          <p:cNvSpPr>
            <a:spLocks/>
          </p:cNvSpPr>
          <p:nvPr/>
        </p:nvSpPr>
        <p:spPr bwMode="auto">
          <a:xfrm>
            <a:off x="8335963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54" name="Rectangle 55"/>
          <p:cNvSpPr>
            <a:spLocks noChangeArrowheads="1"/>
          </p:cNvSpPr>
          <p:nvPr/>
        </p:nvSpPr>
        <p:spPr bwMode="auto">
          <a:xfrm>
            <a:off x="8312150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31955" name="Rectangle 56"/>
          <p:cNvSpPr>
            <a:spLocks noChangeArrowheads="1"/>
          </p:cNvSpPr>
          <p:nvPr/>
        </p:nvSpPr>
        <p:spPr bwMode="auto">
          <a:xfrm>
            <a:off x="4737100" y="590550"/>
            <a:ext cx="100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31956" name="Freeform 76"/>
          <p:cNvSpPr>
            <a:spLocks/>
          </p:cNvSpPr>
          <p:nvPr/>
        </p:nvSpPr>
        <p:spPr bwMode="black">
          <a:xfrm>
            <a:off x="4719638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57" name="Freeform 78"/>
          <p:cNvSpPr>
            <a:spLocks/>
          </p:cNvSpPr>
          <p:nvPr/>
        </p:nvSpPr>
        <p:spPr bwMode="auto">
          <a:xfrm>
            <a:off x="5800725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58" name="Freeform 79"/>
          <p:cNvSpPr>
            <a:spLocks/>
          </p:cNvSpPr>
          <p:nvPr/>
        </p:nvSpPr>
        <p:spPr bwMode="auto">
          <a:xfrm>
            <a:off x="5800725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59" name="Freeform 80"/>
          <p:cNvSpPr>
            <a:spLocks/>
          </p:cNvSpPr>
          <p:nvPr/>
        </p:nvSpPr>
        <p:spPr bwMode="auto">
          <a:xfrm>
            <a:off x="8320088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60" name="Rectangle 84"/>
          <p:cNvSpPr>
            <a:spLocks noChangeArrowheads="1"/>
          </p:cNvSpPr>
          <p:nvPr/>
        </p:nvSpPr>
        <p:spPr bwMode="auto">
          <a:xfrm>
            <a:off x="7527925" y="765175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31961" name="Freeform 85"/>
          <p:cNvSpPr>
            <a:spLocks/>
          </p:cNvSpPr>
          <p:nvPr/>
        </p:nvSpPr>
        <p:spPr bwMode="auto">
          <a:xfrm>
            <a:off x="63039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62" name="Freeform 86"/>
          <p:cNvSpPr>
            <a:spLocks/>
          </p:cNvSpPr>
          <p:nvPr/>
        </p:nvSpPr>
        <p:spPr bwMode="auto">
          <a:xfrm>
            <a:off x="68802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63" name="Freeform 87"/>
          <p:cNvSpPr>
            <a:spLocks/>
          </p:cNvSpPr>
          <p:nvPr/>
        </p:nvSpPr>
        <p:spPr bwMode="auto">
          <a:xfrm>
            <a:off x="75993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64" name="Freeform 89"/>
          <p:cNvSpPr>
            <a:spLocks/>
          </p:cNvSpPr>
          <p:nvPr/>
        </p:nvSpPr>
        <p:spPr bwMode="auto">
          <a:xfrm>
            <a:off x="5727700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65" name="Freeform 90"/>
          <p:cNvSpPr>
            <a:spLocks/>
          </p:cNvSpPr>
          <p:nvPr/>
        </p:nvSpPr>
        <p:spPr bwMode="auto">
          <a:xfrm>
            <a:off x="471963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66" name="Freeform 92"/>
          <p:cNvSpPr>
            <a:spLocks/>
          </p:cNvSpPr>
          <p:nvPr/>
        </p:nvSpPr>
        <p:spPr bwMode="auto">
          <a:xfrm>
            <a:off x="8320088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1967" name="Rectangle 95"/>
          <p:cNvSpPr>
            <a:spLocks noChangeArrowheads="1"/>
          </p:cNvSpPr>
          <p:nvPr/>
        </p:nvSpPr>
        <p:spPr bwMode="auto">
          <a:xfrm>
            <a:off x="4805363" y="195263"/>
            <a:ext cx="14716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14  ALGODONAL </a:t>
            </a:r>
          </a:p>
        </p:txBody>
      </p:sp>
      <p:sp>
        <p:nvSpPr>
          <p:cNvPr id="31968" name="Rectangle 183"/>
          <p:cNvSpPr>
            <a:spLocks noChangeArrowheads="1"/>
          </p:cNvSpPr>
          <p:nvPr/>
        </p:nvSpPr>
        <p:spPr bwMode="auto">
          <a:xfrm>
            <a:off x="8245475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31969" name="Rectangle 95"/>
          <p:cNvSpPr>
            <a:spLocks noChangeArrowheads="1"/>
          </p:cNvSpPr>
          <p:nvPr/>
        </p:nvSpPr>
        <p:spPr bwMode="auto">
          <a:xfrm>
            <a:off x="4821238" y="414338"/>
            <a:ext cx="1936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15 PARQUE ASISTENCIA </a:t>
            </a:r>
          </a:p>
        </p:txBody>
      </p:sp>
      <p:sp>
        <p:nvSpPr>
          <p:cNvPr id="31970" name="Rectangle 182"/>
          <p:cNvSpPr>
            <a:spLocks noChangeArrowheads="1"/>
          </p:cNvSpPr>
          <p:nvPr/>
        </p:nvSpPr>
        <p:spPr bwMode="auto">
          <a:xfrm>
            <a:off x="6305550" y="538163"/>
            <a:ext cx="1541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2</a:t>
            </a:r>
          </a:p>
        </p:txBody>
      </p:sp>
      <p:sp>
        <p:nvSpPr>
          <p:cNvPr id="31971" name="Rectangle 134"/>
          <p:cNvSpPr>
            <a:spLocks noChangeArrowheads="1"/>
          </p:cNvSpPr>
          <p:nvPr/>
        </p:nvSpPr>
        <p:spPr bwMode="auto">
          <a:xfrm>
            <a:off x="5143500" y="8366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1972" name="Rectangle 184"/>
          <p:cNvSpPr>
            <a:spLocks noChangeArrowheads="1"/>
          </p:cNvSpPr>
          <p:nvPr/>
        </p:nvSpPr>
        <p:spPr bwMode="auto">
          <a:xfrm flipH="1">
            <a:off x="5775325" y="9017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31973" name="Rectangle 184"/>
          <p:cNvSpPr>
            <a:spLocks noChangeArrowheads="1"/>
          </p:cNvSpPr>
          <p:nvPr/>
        </p:nvSpPr>
        <p:spPr bwMode="auto">
          <a:xfrm flipH="1">
            <a:off x="6292850" y="908050"/>
            <a:ext cx="67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31974" name="Rectangle 184"/>
          <p:cNvSpPr>
            <a:spLocks noChangeArrowheads="1"/>
          </p:cNvSpPr>
          <p:nvPr/>
        </p:nvSpPr>
        <p:spPr bwMode="auto">
          <a:xfrm flipH="1">
            <a:off x="7038975" y="908050"/>
            <a:ext cx="67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31975" name="Rectangle 184"/>
          <p:cNvSpPr>
            <a:spLocks noChangeArrowheads="1"/>
          </p:cNvSpPr>
          <p:nvPr/>
        </p:nvSpPr>
        <p:spPr bwMode="auto">
          <a:xfrm flipH="1">
            <a:off x="7615238" y="908050"/>
            <a:ext cx="712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31976" name="1 CuadroTexto"/>
          <p:cNvSpPr txBox="1">
            <a:spLocks noChangeArrowheads="1"/>
          </p:cNvSpPr>
          <p:nvPr/>
        </p:nvSpPr>
        <p:spPr bwMode="auto">
          <a:xfrm>
            <a:off x="4716463" y="177323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51,8</a:t>
            </a:r>
          </a:p>
        </p:txBody>
      </p:sp>
      <p:sp>
        <p:nvSpPr>
          <p:cNvPr id="31977" name="2 CuadroTexto"/>
          <p:cNvSpPr txBox="1">
            <a:spLocks noChangeArrowheads="1"/>
          </p:cNvSpPr>
          <p:nvPr/>
        </p:nvSpPr>
        <p:spPr bwMode="auto">
          <a:xfrm>
            <a:off x="4733925" y="2420938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52,1</a:t>
            </a:r>
          </a:p>
        </p:txBody>
      </p:sp>
      <p:sp>
        <p:nvSpPr>
          <p:cNvPr id="31978" name="3 CuadroTexto"/>
          <p:cNvSpPr txBox="1">
            <a:spLocks noChangeArrowheads="1"/>
          </p:cNvSpPr>
          <p:nvPr/>
        </p:nvSpPr>
        <p:spPr bwMode="auto">
          <a:xfrm>
            <a:off x="4716463" y="306863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52,8</a:t>
            </a:r>
          </a:p>
        </p:txBody>
      </p:sp>
      <p:sp>
        <p:nvSpPr>
          <p:cNvPr id="31979" name="4 CuadroTexto"/>
          <p:cNvSpPr txBox="1">
            <a:spLocks noChangeArrowheads="1"/>
          </p:cNvSpPr>
          <p:nvPr/>
        </p:nvSpPr>
        <p:spPr bwMode="auto">
          <a:xfrm>
            <a:off x="4733925" y="3789363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54,1</a:t>
            </a:r>
          </a:p>
        </p:txBody>
      </p:sp>
      <p:sp>
        <p:nvSpPr>
          <p:cNvPr id="31980" name="5 CuadroTexto"/>
          <p:cNvSpPr txBox="1">
            <a:spLocks noChangeArrowheads="1"/>
          </p:cNvSpPr>
          <p:nvPr/>
        </p:nvSpPr>
        <p:spPr bwMode="auto">
          <a:xfrm>
            <a:off x="4716463" y="4437063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54,3</a:t>
            </a:r>
          </a:p>
        </p:txBody>
      </p:sp>
      <p:sp>
        <p:nvSpPr>
          <p:cNvPr id="31981" name="6 CuadroTexto"/>
          <p:cNvSpPr txBox="1">
            <a:spLocks noChangeArrowheads="1"/>
          </p:cNvSpPr>
          <p:nvPr/>
        </p:nvSpPr>
        <p:spPr bwMode="auto">
          <a:xfrm>
            <a:off x="4733925" y="5084763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55,1</a:t>
            </a:r>
          </a:p>
        </p:txBody>
      </p:sp>
      <p:sp>
        <p:nvSpPr>
          <p:cNvPr id="31982" name="7 CuadroTexto"/>
          <p:cNvSpPr txBox="1">
            <a:spLocks noChangeArrowheads="1"/>
          </p:cNvSpPr>
          <p:nvPr/>
        </p:nvSpPr>
        <p:spPr bwMode="auto">
          <a:xfrm>
            <a:off x="4716463" y="5732463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55,2</a:t>
            </a:r>
          </a:p>
        </p:txBody>
      </p:sp>
      <p:sp>
        <p:nvSpPr>
          <p:cNvPr id="31983" name="8 CuadroTexto"/>
          <p:cNvSpPr txBox="1">
            <a:spLocks noChangeArrowheads="1"/>
          </p:cNvSpPr>
          <p:nvPr/>
        </p:nvSpPr>
        <p:spPr bwMode="auto">
          <a:xfrm>
            <a:off x="4716463" y="6227763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55,4</a:t>
            </a:r>
          </a:p>
        </p:txBody>
      </p:sp>
      <p:sp>
        <p:nvSpPr>
          <p:cNvPr id="31984" name="9 CuadroTexto"/>
          <p:cNvSpPr txBox="1">
            <a:spLocks noChangeArrowheads="1"/>
          </p:cNvSpPr>
          <p:nvPr/>
        </p:nvSpPr>
        <p:spPr bwMode="auto">
          <a:xfrm>
            <a:off x="5310188" y="17732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31985" name="10 CuadroTexto"/>
          <p:cNvSpPr txBox="1">
            <a:spLocks noChangeArrowheads="1"/>
          </p:cNvSpPr>
          <p:nvPr/>
        </p:nvSpPr>
        <p:spPr bwMode="auto">
          <a:xfrm>
            <a:off x="5310188" y="24209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31986" name="11 CuadroTexto"/>
          <p:cNvSpPr txBox="1">
            <a:spLocks noChangeArrowheads="1"/>
          </p:cNvSpPr>
          <p:nvPr/>
        </p:nvSpPr>
        <p:spPr bwMode="auto">
          <a:xfrm>
            <a:off x="5310188" y="30686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31987" name="12 CuadroTexto"/>
          <p:cNvSpPr txBox="1">
            <a:spLocks noChangeArrowheads="1"/>
          </p:cNvSpPr>
          <p:nvPr/>
        </p:nvSpPr>
        <p:spPr bwMode="auto">
          <a:xfrm>
            <a:off x="5310188" y="37893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31988" name="13 CuadroTexto"/>
          <p:cNvSpPr txBox="1">
            <a:spLocks noChangeArrowheads="1"/>
          </p:cNvSpPr>
          <p:nvPr/>
        </p:nvSpPr>
        <p:spPr bwMode="auto">
          <a:xfrm>
            <a:off x="5310188" y="44370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31989" name="14 CuadroTexto"/>
          <p:cNvSpPr txBox="1">
            <a:spLocks noChangeArrowheads="1"/>
          </p:cNvSpPr>
          <p:nvPr/>
        </p:nvSpPr>
        <p:spPr bwMode="auto">
          <a:xfrm>
            <a:off x="5310188" y="50847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31990" name="15 CuadroTexto"/>
          <p:cNvSpPr txBox="1">
            <a:spLocks noChangeArrowheads="1"/>
          </p:cNvSpPr>
          <p:nvPr/>
        </p:nvSpPr>
        <p:spPr bwMode="auto">
          <a:xfrm>
            <a:off x="5310188" y="57324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31991" name="16 CuadroTexto"/>
          <p:cNvSpPr txBox="1">
            <a:spLocks noChangeArrowheads="1"/>
          </p:cNvSpPr>
          <p:nvPr/>
        </p:nvSpPr>
        <p:spPr bwMode="auto">
          <a:xfrm>
            <a:off x="5310188" y="623728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31992" name="17 CuadroTexto"/>
          <p:cNvSpPr txBox="1">
            <a:spLocks noChangeArrowheads="1"/>
          </p:cNvSpPr>
          <p:nvPr/>
        </p:nvSpPr>
        <p:spPr bwMode="auto">
          <a:xfrm>
            <a:off x="8434388" y="17732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3,6</a:t>
            </a:r>
          </a:p>
        </p:txBody>
      </p:sp>
      <p:sp>
        <p:nvSpPr>
          <p:cNvPr id="31993" name="18 CuadroTexto"/>
          <p:cNvSpPr txBox="1">
            <a:spLocks noChangeArrowheads="1"/>
          </p:cNvSpPr>
          <p:nvPr/>
        </p:nvSpPr>
        <p:spPr bwMode="auto">
          <a:xfrm>
            <a:off x="8405813" y="24209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31994" name="19 CuadroTexto"/>
          <p:cNvSpPr txBox="1">
            <a:spLocks noChangeArrowheads="1"/>
          </p:cNvSpPr>
          <p:nvPr/>
        </p:nvSpPr>
        <p:spPr bwMode="auto">
          <a:xfrm>
            <a:off x="8434388" y="30686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31995" name="20 CuadroTexto"/>
          <p:cNvSpPr txBox="1">
            <a:spLocks noChangeArrowheads="1"/>
          </p:cNvSpPr>
          <p:nvPr/>
        </p:nvSpPr>
        <p:spPr bwMode="auto">
          <a:xfrm>
            <a:off x="8434388" y="37163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31996" name="21 CuadroTexto"/>
          <p:cNvSpPr txBox="1">
            <a:spLocks noChangeArrowheads="1"/>
          </p:cNvSpPr>
          <p:nvPr/>
        </p:nvSpPr>
        <p:spPr bwMode="auto">
          <a:xfrm>
            <a:off x="8434388" y="44370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31997" name="22 CuadroTexto"/>
          <p:cNvSpPr txBox="1">
            <a:spLocks noChangeArrowheads="1"/>
          </p:cNvSpPr>
          <p:nvPr/>
        </p:nvSpPr>
        <p:spPr bwMode="auto">
          <a:xfrm>
            <a:off x="8434388" y="50752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31998" name="23 CuadroTexto"/>
          <p:cNvSpPr txBox="1">
            <a:spLocks noChangeArrowheads="1"/>
          </p:cNvSpPr>
          <p:nvPr/>
        </p:nvSpPr>
        <p:spPr bwMode="auto">
          <a:xfrm>
            <a:off x="8434388" y="57324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31999" name="24 CuadroTexto"/>
          <p:cNvSpPr txBox="1">
            <a:spLocks noChangeArrowheads="1"/>
          </p:cNvSpPr>
          <p:nvPr/>
        </p:nvSpPr>
        <p:spPr bwMode="auto">
          <a:xfrm>
            <a:off x="8434388" y="62277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32000" name="Rectangle 121"/>
          <p:cNvSpPr>
            <a:spLocks noChangeArrowheads="1"/>
          </p:cNvSpPr>
          <p:nvPr/>
        </p:nvSpPr>
        <p:spPr bwMode="auto">
          <a:xfrm>
            <a:off x="8405813" y="333375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28</a:t>
            </a:r>
          </a:p>
        </p:txBody>
      </p:sp>
      <p:sp>
        <p:nvSpPr>
          <p:cNvPr id="32001" name="Oval 202"/>
          <p:cNvSpPr>
            <a:spLocks noChangeArrowheads="1"/>
          </p:cNvSpPr>
          <p:nvPr/>
        </p:nvSpPr>
        <p:spPr bwMode="auto">
          <a:xfrm>
            <a:off x="6321425" y="20605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2002" name="Line 396"/>
          <p:cNvSpPr>
            <a:spLocks noChangeShapeType="1"/>
          </p:cNvSpPr>
          <p:nvPr/>
        </p:nvSpPr>
        <p:spPr bwMode="auto">
          <a:xfrm flipV="1">
            <a:off x="6389688" y="1700213"/>
            <a:ext cx="0" cy="433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03" name="Line 397"/>
          <p:cNvSpPr>
            <a:spLocks noChangeShapeType="1"/>
          </p:cNvSpPr>
          <p:nvPr/>
        </p:nvSpPr>
        <p:spPr bwMode="auto">
          <a:xfrm flipV="1">
            <a:off x="6173788" y="1700213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04" name="Line 398"/>
          <p:cNvSpPr>
            <a:spLocks noChangeShapeType="1"/>
          </p:cNvSpPr>
          <p:nvPr/>
        </p:nvSpPr>
        <p:spPr bwMode="auto">
          <a:xfrm>
            <a:off x="5886450" y="1916113"/>
            <a:ext cx="792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05" name="Line 399"/>
          <p:cNvSpPr>
            <a:spLocks noChangeShapeType="1"/>
          </p:cNvSpPr>
          <p:nvPr/>
        </p:nvSpPr>
        <p:spPr bwMode="auto">
          <a:xfrm>
            <a:off x="6605588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06" name="Line 400"/>
          <p:cNvSpPr>
            <a:spLocks noChangeShapeType="1"/>
          </p:cNvSpPr>
          <p:nvPr/>
        </p:nvSpPr>
        <p:spPr bwMode="auto">
          <a:xfrm>
            <a:off x="6678613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07" name="Line 401"/>
          <p:cNvSpPr>
            <a:spLocks noChangeShapeType="1"/>
          </p:cNvSpPr>
          <p:nvPr/>
        </p:nvSpPr>
        <p:spPr bwMode="auto">
          <a:xfrm>
            <a:off x="5957888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08" name="Line 402"/>
          <p:cNvSpPr>
            <a:spLocks noChangeShapeType="1"/>
          </p:cNvSpPr>
          <p:nvPr/>
        </p:nvSpPr>
        <p:spPr bwMode="auto">
          <a:xfrm>
            <a:off x="6030913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2009" name="Picture 190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1700213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010" name="Picture 40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700213"/>
            <a:ext cx="7159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11" name="Text Box 405"/>
          <p:cNvSpPr txBox="1">
            <a:spLocks noChangeArrowheads="1"/>
          </p:cNvSpPr>
          <p:nvPr/>
        </p:nvSpPr>
        <p:spPr bwMode="auto">
          <a:xfrm>
            <a:off x="7326313" y="1989138"/>
            <a:ext cx="1012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IZQUIERDA</a:t>
            </a:r>
          </a:p>
        </p:txBody>
      </p:sp>
      <p:sp>
        <p:nvSpPr>
          <p:cNvPr id="32012" name="Oval 202"/>
          <p:cNvSpPr>
            <a:spLocks noChangeArrowheads="1"/>
          </p:cNvSpPr>
          <p:nvPr/>
        </p:nvSpPr>
        <p:spPr bwMode="auto">
          <a:xfrm>
            <a:off x="6321425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2013" name="Line 407"/>
          <p:cNvSpPr>
            <a:spLocks noChangeShapeType="1"/>
          </p:cNvSpPr>
          <p:nvPr/>
        </p:nvSpPr>
        <p:spPr bwMode="auto">
          <a:xfrm flipV="1">
            <a:off x="6389688" y="2352675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14" name="Line 408"/>
          <p:cNvSpPr>
            <a:spLocks noChangeShapeType="1"/>
          </p:cNvSpPr>
          <p:nvPr/>
        </p:nvSpPr>
        <p:spPr bwMode="auto">
          <a:xfrm flipV="1">
            <a:off x="6173788" y="23526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15" name="Line 409"/>
          <p:cNvSpPr>
            <a:spLocks noChangeShapeType="1"/>
          </p:cNvSpPr>
          <p:nvPr/>
        </p:nvSpPr>
        <p:spPr bwMode="auto">
          <a:xfrm>
            <a:off x="5886450" y="2568575"/>
            <a:ext cx="792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16" name="Line 410"/>
          <p:cNvSpPr>
            <a:spLocks noChangeShapeType="1"/>
          </p:cNvSpPr>
          <p:nvPr/>
        </p:nvSpPr>
        <p:spPr bwMode="auto">
          <a:xfrm>
            <a:off x="6605588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17" name="Line 411"/>
          <p:cNvSpPr>
            <a:spLocks noChangeShapeType="1"/>
          </p:cNvSpPr>
          <p:nvPr/>
        </p:nvSpPr>
        <p:spPr bwMode="auto">
          <a:xfrm>
            <a:off x="6678613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18" name="Line 412"/>
          <p:cNvSpPr>
            <a:spLocks noChangeShapeType="1"/>
          </p:cNvSpPr>
          <p:nvPr/>
        </p:nvSpPr>
        <p:spPr bwMode="auto">
          <a:xfrm>
            <a:off x="5957888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19" name="Line 413"/>
          <p:cNvSpPr>
            <a:spLocks noChangeShapeType="1"/>
          </p:cNvSpPr>
          <p:nvPr/>
        </p:nvSpPr>
        <p:spPr bwMode="auto">
          <a:xfrm>
            <a:off x="6030913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0" name="Line 414"/>
          <p:cNvSpPr>
            <a:spLocks noChangeShapeType="1"/>
          </p:cNvSpPr>
          <p:nvPr/>
        </p:nvSpPr>
        <p:spPr bwMode="auto">
          <a:xfrm flipV="1">
            <a:off x="6391275" y="34290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1" name="Oval 415"/>
          <p:cNvSpPr>
            <a:spLocks noChangeArrowheads="1"/>
          </p:cNvSpPr>
          <p:nvPr/>
        </p:nvSpPr>
        <p:spPr bwMode="auto">
          <a:xfrm>
            <a:off x="6248400" y="3068638"/>
            <a:ext cx="358775" cy="3603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32022" name="Line 416"/>
          <p:cNvSpPr>
            <a:spLocks noChangeShapeType="1"/>
          </p:cNvSpPr>
          <p:nvPr/>
        </p:nvSpPr>
        <p:spPr bwMode="auto">
          <a:xfrm>
            <a:off x="6607175" y="3284538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3" name="Line 417"/>
          <p:cNvSpPr>
            <a:spLocks noChangeShapeType="1"/>
          </p:cNvSpPr>
          <p:nvPr/>
        </p:nvSpPr>
        <p:spPr bwMode="auto">
          <a:xfrm flipV="1">
            <a:off x="6389688" y="29972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4" name="Line 418"/>
          <p:cNvSpPr>
            <a:spLocks noChangeShapeType="1"/>
          </p:cNvSpPr>
          <p:nvPr/>
        </p:nvSpPr>
        <p:spPr bwMode="auto">
          <a:xfrm flipH="1">
            <a:off x="6102350" y="328453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5" name="Line 419"/>
          <p:cNvSpPr>
            <a:spLocks noChangeShapeType="1"/>
          </p:cNvSpPr>
          <p:nvPr/>
        </p:nvSpPr>
        <p:spPr bwMode="auto">
          <a:xfrm>
            <a:off x="6173788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6" name="Line 420"/>
          <p:cNvSpPr>
            <a:spLocks noChangeShapeType="1"/>
          </p:cNvSpPr>
          <p:nvPr/>
        </p:nvSpPr>
        <p:spPr bwMode="auto">
          <a:xfrm>
            <a:off x="6318250" y="29972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7" name="Freeform 421"/>
          <p:cNvSpPr>
            <a:spLocks/>
          </p:cNvSpPr>
          <p:nvPr/>
        </p:nvSpPr>
        <p:spPr bwMode="auto">
          <a:xfrm>
            <a:off x="6389688" y="3284538"/>
            <a:ext cx="215900" cy="155575"/>
          </a:xfrm>
          <a:custGeom>
            <a:avLst/>
            <a:gdLst>
              <a:gd name="T0" fmla="*/ 0 w 136"/>
              <a:gd name="T1" fmla="*/ 229335013 h 98"/>
              <a:gd name="T2" fmla="*/ 115927188 w 136"/>
              <a:gd name="T3" fmla="*/ 229335013 h 98"/>
              <a:gd name="T4" fmla="*/ 229335013 w 136"/>
              <a:gd name="T5" fmla="*/ 115927188 h 98"/>
              <a:gd name="T6" fmla="*/ 342741250 w 136"/>
              <a:gd name="T7" fmla="*/ 0 h 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98">
                <a:moveTo>
                  <a:pt x="0" y="91"/>
                </a:moveTo>
                <a:cubicBezTo>
                  <a:pt x="15" y="94"/>
                  <a:pt x="31" y="98"/>
                  <a:pt x="46" y="91"/>
                </a:cubicBezTo>
                <a:cubicBezTo>
                  <a:pt x="61" y="84"/>
                  <a:pt x="76" y="61"/>
                  <a:pt x="91" y="46"/>
                </a:cubicBezTo>
                <a:cubicBezTo>
                  <a:pt x="106" y="31"/>
                  <a:pt x="121" y="15"/>
                  <a:pt x="13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28" name="Text Box 422"/>
          <p:cNvSpPr txBox="1">
            <a:spLocks noChangeArrowheads="1"/>
          </p:cNvSpPr>
          <p:nvPr/>
        </p:nvSpPr>
        <p:spPr bwMode="auto">
          <a:xfrm>
            <a:off x="7232650" y="2997200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Angelmo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</p:txBody>
      </p:sp>
      <p:sp>
        <p:nvSpPr>
          <p:cNvPr id="32029" name="Line 423"/>
          <p:cNvSpPr>
            <a:spLocks noChangeShapeType="1"/>
          </p:cNvSpPr>
          <p:nvPr/>
        </p:nvSpPr>
        <p:spPr bwMode="auto">
          <a:xfrm>
            <a:off x="7110413" y="31416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0" name="Line 424"/>
          <p:cNvSpPr>
            <a:spLocks noChangeShapeType="1"/>
          </p:cNvSpPr>
          <p:nvPr/>
        </p:nvSpPr>
        <p:spPr bwMode="auto">
          <a:xfrm flipH="1">
            <a:off x="7110413" y="33575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1" name="Line 425"/>
          <p:cNvSpPr>
            <a:spLocks noChangeShapeType="1"/>
          </p:cNvSpPr>
          <p:nvPr/>
        </p:nvSpPr>
        <p:spPr bwMode="auto">
          <a:xfrm flipV="1">
            <a:off x="6462713" y="3789363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2" name="Line 426"/>
          <p:cNvSpPr>
            <a:spLocks noChangeShapeType="1"/>
          </p:cNvSpPr>
          <p:nvPr/>
        </p:nvSpPr>
        <p:spPr bwMode="auto">
          <a:xfrm flipV="1">
            <a:off x="6318250" y="3716338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3" name="Line 427"/>
          <p:cNvSpPr>
            <a:spLocks noChangeShapeType="1"/>
          </p:cNvSpPr>
          <p:nvPr/>
        </p:nvSpPr>
        <p:spPr bwMode="auto">
          <a:xfrm flipH="1">
            <a:off x="6030913" y="3860800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4" name="Line 428"/>
          <p:cNvSpPr>
            <a:spLocks noChangeShapeType="1"/>
          </p:cNvSpPr>
          <p:nvPr/>
        </p:nvSpPr>
        <p:spPr bwMode="auto">
          <a:xfrm>
            <a:off x="6173788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5" name="Line 429"/>
          <p:cNvSpPr>
            <a:spLocks noChangeShapeType="1"/>
          </p:cNvSpPr>
          <p:nvPr/>
        </p:nvSpPr>
        <p:spPr bwMode="auto">
          <a:xfrm>
            <a:off x="61023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6" name="Line 430"/>
          <p:cNvSpPr>
            <a:spLocks noChangeShapeType="1"/>
          </p:cNvSpPr>
          <p:nvPr/>
        </p:nvSpPr>
        <p:spPr bwMode="auto">
          <a:xfrm flipV="1">
            <a:off x="6462713" y="40052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7" name="Line 431"/>
          <p:cNvSpPr>
            <a:spLocks noChangeShapeType="1"/>
          </p:cNvSpPr>
          <p:nvPr/>
        </p:nvSpPr>
        <p:spPr bwMode="auto">
          <a:xfrm flipV="1">
            <a:off x="6462713" y="3860800"/>
            <a:ext cx="142875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8" name="Line 432"/>
          <p:cNvSpPr>
            <a:spLocks noChangeShapeType="1"/>
          </p:cNvSpPr>
          <p:nvPr/>
        </p:nvSpPr>
        <p:spPr bwMode="auto">
          <a:xfrm>
            <a:off x="6605588" y="3860800"/>
            <a:ext cx="217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39" name="Oval 202"/>
          <p:cNvSpPr>
            <a:spLocks noChangeArrowheads="1"/>
          </p:cNvSpPr>
          <p:nvPr/>
        </p:nvSpPr>
        <p:spPr bwMode="auto">
          <a:xfrm>
            <a:off x="6389688" y="4076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pic>
        <p:nvPicPr>
          <p:cNvPr id="32040" name="Picture 190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37052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041" name="Text Box 435"/>
          <p:cNvSpPr txBox="1">
            <a:spLocks noChangeArrowheads="1"/>
          </p:cNvSpPr>
          <p:nvPr/>
        </p:nvSpPr>
        <p:spPr bwMode="auto">
          <a:xfrm>
            <a:off x="7521575" y="3746500"/>
            <a:ext cx="752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Angelmo</a:t>
            </a:r>
          </a:p>
        </p:txBody>
      </p:sp>
      <p:sp>
        <p:nvSpPr>
          <p:cNvPr id="32042" name="Line 436"/>
          <p:cNvSpPr>
            <a:spLocks noChangeShapeType="1"/>
          </p:cNvSpPr>
          <p:nvPr/>
        </p:nvSpPr>
        <p:spPr bwMode="auto">
          <a:xfrm>
            <a:off x="7758113" y="40767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43" name="Line 437"/>
          <p:cNvSpPr>
            <a:spLocks noChangeShapeType="1"/>
          </p:cNvSpPr>
          <p:nvPr/>
        </p:nvSpPr>
        <p:spPr bwMode="auto">
          <a:xfrm flipV="1">
            <a:off x="6389688" y="43656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44" name="Oval 202"/>
          <p:cNvSpPr>
            <a:spLocks noChangeArrowheads="1"/>
          </p:cNvSpPr>
          <p:nvPr/>
        </p:nvSpPr>
        <p:spPr bwMode="auto">
          <a:xfrm>
            <a:off x="6318250" y="47291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2045" name="Line 439"/>
          <p:cNvSpPr>
            <a:spLocks noChangeShapeType="1"/>
          </p:cNvSpPr>
          <p:nvPr/>
        </p:nvSpPr>
        <p:spPr bwMode="auto">
          <a:xfrm>
            <a:off x="6030913" y="458152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46" name="Line 440"/>
          <p:cNvSpPr>
            <a:spLocks noChangeShapeType="1"/>
          </p:cNvSpPr>
          <p:nvPr/>
        </p:nvSpPr>
        <p:spPr bwMode="auto">
          <a:xfrm>
            <a:off x="6605588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47" name="Line 441"/>
          <p:cNvSpPr>
            <a:spLocks noChangeShapeType="1"/>
          </p:cNvSpPr>
          <p:nvPr/>
        </p:nvSpPr>
        <p:spPr bwMode="auto">
          <a:xfrm>
            <a:off x="6678613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48" name="Line 442"/>
          <p:cNvSpPr>
            <a:spLocks noChangeShapeType="1"/>
          </p:cNvSpPr>
          <p:nvPr/>
        </p:nvSpPr>
        <p:spPr bwMode="auto">
          <a:xfrm>
            <a:off x="6102350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49" name="Line 443"/>
          <p:cNvSpPr>
            <a:spLocks noChangeShapeType="1"/>
          </p:cNvSpPr>
          <p:nvPr/>
        </p:nvSpPr>
        <p:spPr bwMode="auto">
          <a:xfrm>
            <a:off x="6175375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2050" name="Picture 44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4292600"/>
            <a:ext cx="40798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1" name="Text Box 445"/>
          <p:cNvSpPr txBox="1">
            <a:spLocks noChangeArrowheads="1"/>
          </p:cNvSpPr>
          <p:nvPr/>
        </p:nvSpPr>
        <p:spPr bwMode="auto">
          <a:xfrm>
            <a:off x="7254875" y="4465638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     X IZQ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SIGA DERECHO</a:t>
            </a:r>
          </a:p>
        </p:txBody>
      </p:sp>
      <p:sp>
        <p:nvSpPr>
          <p:cNvPr id="32052" name="Line 446"/>
          <p:cNvSpPr>
            <a:spLocks noChangeShapeType="1"/>
          </p:cNvSpPr>
          <p:nvPr/>
        </p:nvSpPr>
        <p:spPr bwMode="auto">
          <a:xfrm flipV="1">
            <a:off x="6389688" y="515778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53" name="Line 447"/>
          <p:cNvSpPr>
            <a:spLocks noChangeShapeType="1"/>
          </p:cNvSpPr>
          <p:nvPr/>
        </p:nvSpPr>
        <p:spPr bwMode="auto">
          <a:xfrm flipH="1">
            <a:off x="6030913" y="5157788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54" name="Oval 202"/>
          <p:cNvSpPr>
            <a:spLocks noChangeArrowheads="1"/>
          </p:cNvSpPr>
          <p:nvPr/>
        </p:nvSpPr>
        <p:spPr bwMode="auto">
          <a:xfrm>
            <a:off x="6318250" y="53768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2055" name="Line 449"/>
          <p:cNvSpPr>
            <a:spLocks noChangeShapeType="1"/>
          </p:cNvSpPr>
          <p:nvPr/>
        </p:nvSpPr>
        <p:spPr bwMode="auto">
          <a:xfrm>
            <a:off x="6389688" y="51577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56" name="Line 450"/>
          <p:cNvSpPr>
            <a:spLocks noChangeShapeType="1"/>
          </p:cNvSpPr>
          <p:nvPr/>
        </p:nvSpPr>
        <p:spPr bwMode="auto">
          <a:xfrm>
            <a:off x="6605588" y="50847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57" name="Line 451"/>
          <p:cNvSpPr>
            <a:spLocks noChangeShapeType="1"/>
          </p:cNvSpPr>
          <p:nvPr/>
        </p:nvSpPr>
        <p:spPr bwMode="auto">
          <a:xfrm>
            <a:off x="6678613" y="50847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2058" name="Picture 45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5084763"/>
            <a:ext cx="32543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59" name="Picture 190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56483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060" name="Line 454"/>
          <p:cNvSpPr>
            <a:spLocks noChangeShapeType="1"/>
          </p:cNvSpPr>
          <p:nvPr/>
        </p:nvSpPr>
        <p:spPr bwMode="auto">
          <a:xfrm flipV="1">
            <a:off x="6462713" y="573405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1" name="Line 455"/>
          <p:cNvSpPr>
            <a:spLocks noChangeShapeType="1"/>
          </p:cNvSpPr>
          <p:nvPr/>
        </p:nvSpPr>
        <p:spPr bwMode="auto">
          <a:xfrm flipH="1">
            <a:off x="6103938" y="5734050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2" name="Oval 202"/>
          <p:cNvSpPr>
            <a:spLocks noChangeArrowheads="1"/>
          </p:cNvSpPr>
          <p:nvPr/>
        </p:nvSpPr>
        <p:spPr bwMode="auto">
          <a:xfrm>
            <a:off x="6391275" y="59531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2063" name="Line 457"/>
          <p:cNvSpPr>
            <a:spLocks noChangeShapeType="1"/>
          </p:cNvSpPr>
          <p:nvPr/>
        </p:nvSpPr>
        <p:spPr bwMode="auto">
          <a:xfrm>
            <a:off x="6462713" y="5734050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4" name="Line 458"/>
          <p:cNvSpPr>
            <a:spLocks noChangeShapeType="1"/>
          </p:cNvSpPr>
          <p:nvPr/>
        </p:nvSpPr>
        <p:spPr bwMode="auto">
          <a:xfrm>
            <a:off x="6678613" y="56610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5" name="Line 459"/>
          <p:cNvSpPr>
            <a:spLocks noChangeShapeType="1"/>
          </p:cNvSpPr>
          <p:nvPr/>
        </p:nvSpPr>
        <p:spPr bwMode="auto">
          <a:xfrm>
            <a:off x="6751638" y="56610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6" name="Line 460"/>
          <p:cNvSpPr>
            <a:spLocks noChangeShapeType="1"/>
          </p:cNvSpPr>
          <p:nvPr/>
        </p:nvSpPr>
        <p:spPr bwMode="auto">
          <a:xfrm flipH="1">
            <a:off x="6030913" y="594995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7" name="Line 461"/>
          <p:cNvSpPr>
            <a:spLocks noChangeShapeType="1"/>
          </p:cNvSpPr>
          <p:nvPr/>
        </p:nvSpPr>
        <p:spPr bwMode="auto">
          <a:xfrm>
            <a:off x="6246813" y="58769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8" name="Line 462"/>
          <p:cNvSpPr>
            <a:spLocks noChangeShapeType="1"/>
          </p:cNvSpPr>
          <p:nvPr/>
        </p:nvSpPr>
        <p:spPr bwMode="auto">
          <a:xfrm>
            <a:off x="6173788" y="58769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69" name="Text Box 463"/>
          <p:cNvSpPr txBox="1">
            <a:spLocks noChangeArrowheads="1"/>
          </p:cNvSpPr>
          <p:nvPr/>
        </p:nvSpPr>
        <p:spPr bwMode="auto">
          <a:xfrm>
            <a:off x="7450138" y="5689600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PUERTO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MEDIO</a:t>
            </a:r>
          </a:p>
        </p:txBody>
      </p:sp>
      <p:sp>
        <p:nvSpPr>
          <p:cNvPr id="32070" name="Line 464"/>
          <p:cNvSpPr>
            <a:spLocks noChangeShapeType="1"/>
          </p:cNvSpPr>
          <p:nvPr/>
        </p:nvSpPr>
        <p:spPr bwMode="auto">
          <a:xfrm flipV="1">
            <a:off x="6173788" y="62372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71" name="Line 465"/>
          <p:cNvSpPr>
            <a:spLocks noChangeShapeType="1"/>
          </p:cNvSpPr>
          <p:nvPr/>
        </p:nvSpPr>
        <p:spPr bwMode="auto">
          <a:xfrm flipV="1">
            <a:off x="6318250" y="6308725"/>
            <a:ext cx="71438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72" name="Line 466"/>
          <p:cNvSpPr>
            <a:spLocks noChangeShapeType="1"/>
          </p:cNvSpPr>
          <p:nvPr/>
        </p:nvSpPr>
        <p:spPr bwMode="auto">
          <a:xfrm>
            <a:off x="6389688" y="6308725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2073" name="Oval 202"/>
          <p:cNvSpPr>
            <a:spLocks noChangeArrowheads="1"/>
          </p:cNvSpPr>
          <p:nvPr/>
        </p:nvSpPr>
        <p:spPr bwMode="auto">
          <a:xfrm>
            <a:off x="6246813" y="65246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2074" name="Text Box 468"/>
          <p:cNvSpPr txBox="1">
            <a:spLocks noChangeArrowheads="1"/>
          </p:cNvSpPr>
          <p:nvPr/>
        </p:nvSpPr>
        <p:spPr bwMode="auto">
          <a:xfrm>
            <a:off x="6896100" y="6140450"/>
            <a:ext cx="1509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Entrada P. Asistencia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5"/>
          <p:cNvSpPr>
            <a:spLocks noChangeArrowheads="1"/>
          </p:cNvSpPr>
          <p:nvPr/>
        </p:nvSpPr>
        <p:spPr bwMode="auto">
          <a:xfrm>
            <a:off x="4832350" y="190500"/>
            <a:ext cx="4173538" cy="655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795" name="Line 56"/>
          <p:cNvSpPr>
            <a:spLocks noChangeShapeType="1"/>
          </p:cNvSpPr>
          <p:nvPr/>
        </p:nvSpPr>
        <p:spPr bwMode="auto">
          <a:xfrm>
            <a:off x="7064375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796" name="Line 57"/>
          <p:cNvSpPr>
            <a:spLocks noChangeShapeType="1"/>
          </p:cNvSpPr>
          <p:nvPr/>
        </p:nvSpPr>
        <p:spPr bwMode="auto">
          <a:xfrm>
            <a:off x="4830763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797" name="Line 58"/>
          <p:cNvSpPr>
            <a:spLocks noChangeShapeType="1"/>
          </p:cNvSpPr>
          <p:nvPr/>
        </p:nvSpPr>
        <p:spPr bwMode="auto">
          <a:xfrm>
            <a:off x="8431213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798" name="Line 59"/>
          <p:cNvSpPr>
            <a:spLocks noChangeShapeType="1"/>
          </p:cNvSpPr>
          <p:nvPr/>
        </p:nvSpPr>
        <p:spPr bwMode="auto">
          <a:xfrm flipH="1">
            <a:off x="5902325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799" name="Line 60"/>
          <p:cNvSpPr>
            <a:spLocks noChangeShapeType="1"/>
          </p:cNvSpPr>
          <p:nvPr/>
        </p:nvSpPr>
        <p:spPr bwMode="auto">
          <a:xfrm>
            <a:off x="4830763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00" name="Line 61"/>
          <p:cNvSpPr>
            <a:spLocks noChangeShapeType="1"/>
          </p:cNvSpPr>
          <p:nvPr/>
        </p:nvSpPr>
        <p:spPr bwMode="auto">
          <a:xfrm>
            <a:off x="5335588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01" name="Line 62"/>
          <p:cNvSpPr>
            <a:spLocks noChangeShapeType="1"/>
          </p:cNvSpPr>
          <p:nvPr/>
        </p:nvSpPr>
        <p:spPr bwMode="auto">
          <a:xfrm>
            <a:off x="4830763" y="22780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02" name="Line 63"/>
          <p:cNvSpPr>
            <a:spLocks noChangeShapeType="1"/>
          </p:cNvSpPr>
          <p:nvPr/>
        </p:nvSpPr>
        <p:spPr bwMode="auto">
          <a:xfrm>
            <a:off x="4830763" y="29257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03" name="Line 64"/>
          <p:cNvSpPr>
            <a:spLocks noChangeShapeType="1"/>
          </p:cNvSpPr>
          <p:nvPr/>
        </p:nvSpPr>
        <p:spPr bwMode="auto">
          <a:xfrm>
            <a:off x="4830763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04" name="Line 65"/>
          <p:cNvSpPr>
            <a:spLocks noChangeShapeType="1"/>
          </p:cNvSpPr>
          <p:nvPr/>
        </p:nvSpPr>
        <p:spPr bwMode="auto">
          <a:xfrm>
            <a:off x="4830763" y="42941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>
            <a:off x="4830763" y="49418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06" name="Rectangle 67"/>
          <p:cNvSpPr>
            <a:spLocks noChangeArrowheads="1"/>
          </p:cNvSpPr>
          <p:nvPr/>
        </p:nvSpPr>
        <p:spPr bwMode="auto">
          <a:xfrm>
            <a:off x="4975225" y="1268413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3807" name="Rectangle 68"/>
          <p:cNvSpPr>
            <a:spLocks noChangeArrowheads="1"/>
          </p:cNvSpPr>
          <p:nvPr/>
        </p:nvSpPr>
        <p:spPr bwMode="auto">
          <a:xfrm>
            <a:off x="4830763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3808" name="Rectangle 69"/>
          <p:cNvSpPr>
            <a:spLocks noChangeArrowheads="1"/>
          </p:cNvSpPr>
          <p:nvPr/>
        </p:nvSpPr>
        <p:spPr bwMode="auto">
          <a:xfrm>
            <a:off x="5335588" y="1438275"/>
            <a:ext cx="5143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3809" name="Rectangle 70"/>
          <p:cNvSpPr>
            <a:spLocks noChangeArrowheads="1"/>
          </p:cNvSpPr>
          <p:nvPr/>
        </p:nvSpPr>
        <p:spPr bwMode="auto">
          <a:xfrm>
            <a:off x="7219950" y="1311275"/>
            <a:ext cx="909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3810" name="Rectangle 71"/>
          <p:cNvSpPr>
            <a:spLocks noChangeArrowheads="1"/>
          </p:cNvSpPr>
          <p:nvPr/>
        </p:nvSpPr>
        <p:spPr bwMode="auto">
          <a:xfrm>
            <a:off x="8412163" y="1243013"/>
            <a:ext cx="604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33811" name="AutoShape 72"/>
          <p:cNvSpPr>
            <a:spLocks noChangeArrowheads="1"/>
          </p:cNvSpPr>
          <p:nvPr/>
        </p:nvSpPr>
        <p:spPr bwMode="auto">
          <a:xfrm>
            <a:off x="56943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12" name="AutoShape 73"/>
          <p:cNvSpPr>
            <a:spLocks noChangeArrowheads="1"/>
          </p:cNvSpPr>
          <p:nvPr/>
        </p:nvSpPr>
        <p:spPr bwMode="auto">
          <a:xfrm>
            <a:off x="56943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13" name="AutoShape 74"/>
          <p:cNvSpPr>
            <a:spLocks noChangeArrowheads="1"/>
          </p:cNvSpPr>
          <p:nvPr/>
        </p:nvSpPr>
        <p:spPr bwMode="auto">
          <a:xfrm>
            <a:off x="56943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14" name="AutoShape 75"/>
          <p:cNvSpPr>
            <a:spLocks noChangeArrowheads="1"/>
          </p:cNvSpPr>
          <p:nvPr/>
        </p:nvSpPr>
        <p:spPr bwMode="auto">
          <a:xfrm>
            <a:off x="56943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15" name="AutoShape 76"/>
          <p:cNvSpPr>
            <a:spLocks noChangeArrowheads="1"/>
          </p:cNvSpPr>
          <p:nvPr/>
        </p:nvSpPr>
        <p:spPr bwMode="auto">
          <a:xfrm>
            <a:off x="56943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16" name="AutoShape 77"/>
          <p:cNvSpPr>
            <a:spLocks noChangeArrowheads="1"/>
          </p:cNvSpPr>
          <p:nvPr/>
        </p:nvSpPr>
        <p:spPr bwMode="auto">
          <a:xfrm>
            <a:off x="56943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17" name="Rectangle 78"/>
          <p:cNvSpPr>
            <a:spLocks noChangeArrowheads="1"/>
          </p:cNvSpPr>
          <p:nvPr/>
        </p:nvSpPr>
        <p:spPr bwMode="auto">
          <a:xfrm>
            <a:off x="56737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3818" name="Rectangle 79"/>
          <p:cNvSpPr>
            <a:spLocks noChangeArrowheads="1"/>
          </p:cNvSpPr>
          <p:nvPr/>
        </p:nvSpPr>
        <p:spPr bwMode="auto">
          <a:xfrm>
            <a:off x="5681663" y="2276475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33819" name="Rectangle 80"/>
          <p:cNvSpPr>
            <a:spLocks noChangeArrowheads="1"/>
          </p:cNvSpPr>
          <p:nvPr/>
        </p:nvSpPr>
        <p:spPr bwMode="auto">
          <a:xfrm>
            <a:off x="5681663" y="2925763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33820" name="Rectangle 81"/>
          <p:cNvSpPr>
            <a:spLocks noChangeArrowheads="1"/>
          </p:cNvSpPr>
          <p:nvPr/>
        </p:nvSpPr>
        <p:spPr bwMode="auto">
          <a:xfrm>
            <a:off x="5681663" y="3573463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33821" name="Rectangle 82"/>
          <p:cNvSpPr>
            <a:spLocks noChangeArrowheads="1"/>
          </p:cNvSpPr>
          <p:nvPr/>
        </p:nvSpPr>
        <p:spPr bwMode="auto">
          <a:xfrm>
            <a:off x="5681663" y="4292600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33822" name="Rectangle 83"/>
          <p:cNvSpPr>
            <a:spLocks noChangeArrowheads="1"/>
          </p:cNvSpPr>
          <p:nvPr/>
        </p:nvSpPr>
        <p:spPr bwMode="auto">
          <a:xfrm>
            <a:off x="5681663" y="4941888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33823" name="Line 84"/>
          <p:cNvSpPr>
            <a:spLocks noChangeShapeType="1"/>
          </p:cNvSpPr>
          <p:nvPr/>
        </p:nvSpPr>
        <p:spPr bwMode="auto">
          <a:xfrm>
            <a:off x="4830763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24" name="AutoShape 85"/>
          <p:cNvSpPr>
            <a:spLocks noChangeArrowheads="1"/>
          </p:cNvSpPr>
          <p:nvPr/>
        </p:nvSpPr>
        <p:spPr bwMode="auto">
          <a:xfrm>
            <a:off x="56927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25" name="Rectangle 86"/>
          <p:cNvSpPr>
            <a:spLocks noChangeArrowheads="1"/>
          </p:cNvSpPr>
          <p:nvPr/>
        </p:nvSpPr>
        <p:spPr bwMode="auto">
          <a:xfrm>
            <a:off x="5680075" y="5589588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33826" name="AutoShape 87"/>
          <p:cNvSpPr>
            <a:spLocks noChangeArrowheads="1"/>
          </p:cNvSpPr>
          <p:nvPr/>
        </p:nvSpPr>
        <p:spPr bwMode="auto">
          <a:xfrm>
            <a:off x="56943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27" name="Rectangle 88"/>
          <p:cNvSpPr>
            <a:spLocks noChangeArrowheads="1"/>
          </p:cNvSpPr>
          <p:nvPr/>
        </p:nvSpPr>
        <p:spPr bwMode="auto">
          <a:xfrm>
            <a:off x="5673725" y="6165850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33828" name="Rectangle 89"/>
          <p:cNvSpPr>
            <a:spLocks noChangeArrowheads="1"/>
          </p:cNvSpPr>
          <p:nvPr/>
        </p:nvSpPr>
        <p:spPr bwMode="auto">
          <a:xfrm>
            <a:off x="6056313" y="1311275"/>
            <a:ext cx="760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33829" name="Freeform 90"/>
          <p:cNvSpPr>
            <a:spLocks/>
          </p:cNvSpPr>
          <p:nvPr/>
        </p:nvSpPr>
        <p:spPr bwMode="black">
          <a:xfrm>
            <a:off x="4830763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30" name="Line 91"/>
          <p:cNvSpPr>
            <a:spLocks noChangeShapeType="1"/>
          </p:cNvSpPr>
          <p:nvPr/>
        </p:nvSpPr>
        <p:spPr bwMode="auto">
          <a:xfrm>
            <a:off x="6991350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31" name="Freeform 92"/>
          <p:cNvSpPr>
            <a:spLocks/>
          </p:cNvSpPr>
          <p:nvPr/>
        </p:nvSpPr>
        <p:spPr bwMode="auto">
          <a:xfrm>
            <a:off x="5911850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32" name="Freeform 93"/>
          <p:cNvSpPr>
            <a:spLocks/>
          </p:cNvSpPr>
          <p:nvPr/>
        </p:nvSpPr>
        <p:spPr bwMode="auto">
          <a:xfrm>
            <a:off x="5911850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33" name="Freeform 94"/>
          <p:cNvSpPr>
            <a:spLocks/>
          </p:cNvSpPr>
          <p:nvPr/>
        </p:nvSpPr>
        <p:spPr bwMode="auto">
          <a:xfrm>
            <a:off x="8431213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34" name="Rectangle 95"/>
          <p:cNvSpPr>
            <a:spLocks noChangeArrowheads="1"/>
          </p:cNvSpPr>
          <p:nvPr/>
        </p:nvSpPr>
        <p:spPr bwMode="auto">
          <a:xfrm>
            <a:off x="5838825" y="765175"/>
            <a:ext cx="582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33835" name="Rectangle 96"/>
          <p:cNvSpPr>
            <a:spLocks noChangeArrowheads="1"/>
          </p:cNvSpPr>
          <p:nvPr/>
        </p:nvSpPr>
        <p:spPr bwMode="auto">
          <a:xfrm>
            <a:off x="6396038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3836" name="Rectangle 97"/>
          <p:cNvSpPr>
            <a:spLocks noChangeArrowheads="1"/>
          </p:cNvSpPr>
          <p:nvPr/>
        </p:nvSpPr>
        <p:spPr bwMode="auto">
          <a:xfrm>
            <a:off x="6980238" y="765175"/>
            <a:ext cx="722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3837" name="Rectangle 98"/>
          <p:cNvSpPr>
            <a:spLocks noChangeArrowheads="1"/>
          </p:cNvSpPr>
          <p:nvPr/>
        </p:nvSpPr>
        <p:spPr bwMode="auto">
          <a:xfrm>
            <a:off x="7639050" y="765175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33838" name="Freeform 99"/>
          <p:cNvSpPr>
            <a:spLocks/>
          </p:cNvSpPr>
          <p:nvPr/>
        </p:nvSpPr>
        <p:spPr bwMode="auto">
          <a:xfrm>
            <a:off x="64150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39" name="Freeform 100"/>
          <p:cNvSpPr>
            <a:spLocks/>
          </p:cNvSpPr>
          <p:nvPr/>
        </p:nvSpPr>
        <p:spPr bwMode="auto">
          <a:xfrm>
            <a:off x="699135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0" name="Freeform 101"/>
          <p:cNvSpPr>
            <a:spLocks/>
          </p:cNvSpPr>
          <p:nvPr/>
        </p:nvSpPr>
        <p:spPr bwMode="auto">
          <a:xfrm>
            <a:off x="77104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1" name="Freeform 102"/>
          <p:cNvSpPr>
            <a:spLocks/>
          </p:cNvSpPr>
          <p:nvPr/>
        </p:nvSpPr>
        <p:spPr bwMode="auto">
          <a:xfrm>
            <a:off x="4830763" y="620713"/>
            <a:ext cx="3602037" cy="1587"/>
          </a:xfrm>
          <a:custGeom>
            <a:avLst/>
            <a:gdLst>
              <a:gd name="T0" fmla="*/ 0 w 2269"/>
              <a:gd name="T1" fmla="*/ 0 h 1"/>
              <a:gd name="T2" fmla="*/ 2147483646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0" y="0"/>
                </a:moveTo>
                <a:lnTo>
                  <a:pt x="226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2" name="Freeform 103"/>
          <p:cNvSpPr>
            <a:spLocks/>
          </p:cNvSpPr>
          <p:nvPr/>
        </p:nvSpPr>
        <p:spPr bwMode="auto">
          <a:xfrm>
            <a:off x="4830763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3" name="Rectangle 104"/>
          <p:cNvSpPr>
            <a:spLocks noChangeArrowheads="1"/>
          </p:cNvSpPr>
          <p:nvPr/>
        </p:nvSpPr>
        <p:spPr bwMode="auto">
          <a:xfrm>
            <a:off x="8394700" y="158750"/>
            <a:ext cx="536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33844" name="Freeform 105"/>
          <p:cNvSpPr>
            <a:spLocks/>
          </p:cNvSpPr>
          <p:nvPr/>
        </p:nvSpPr>
        <p:spPr bwMode="auto">
          <a:xfrm>
            <a:off x="8431213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5" name="Rectangle 106"/>
          <p:cNvSpPr>
            <a:spLocks noChangeArrowheads="1"/>
          </p:cNvSpPr>
          <p:nvPr/>
        </p:nvSpPr>
        <p:spPr bwMode="auto">
          <a:xfrm>
            <a:off x="84058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33846" name="Freeform 107"/>
          <p:cNvSpPr>
            <a:spLocks/>
          </p:cNvSpPr>
          <p:nvPr/>
        </p:nvSpPr>
        <p:spPr bwMode="auto">
          <a:xfrm>
            <a:off x="457041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7" name="Freeform 190"/>
          <p:cNvSpPr>
            <a:spLocks/>
          </p:cNvSpPr>
          <p:nvPr/>
        </p:nvSpPr>
        <p:spPr bwMode="auto">
          <a:xfrm>
            <a:off x="6396038" y="2492375"/>
            <a:ext cx="236537" cy="254000"/>
          </a:xfrm>
          <a:custGeom>
            <a:avLst/>
            <a:gdLst>
              <a:gd name="T0" fmla="*/ 0 w 149"/>
              <a:gd name="T1" fmla="*/ 2147483646 h 160"/>
              <a:gd name="T2" fmla="*/ 2147483646 w 149"/>
              <a:gd name="T3" fmla="*/ 0 h 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9" h="160">
                <a:moveTo>
                  <a:pt x="0" y="159"/>
                </a:moveTo>
                <a:lnTo>
                  <a:pt x="148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8" name="Freeform 191"/>
          <p:cNvSpPr>
            <a:spLocks/>
          </p:cNvSpPr>
          <p:nvPr/>
        </p:nvSpPr>
        <p:spPr bwMode="auto">
          <a:xfrm>
            <a:off x="6513513" y="2636838"/>
            <a:ext cx="204787" cy="1587"/>
          </a:xfrm>
          <a:custGeom>
            <a:avLst/>
            <a:gdLst>
              <a:gd name="T0" fmla="*/ 0 w 129"/>
              <a:gd name="T1" fmla="*/ 0 h 1"/>
              <a:gd name="T2" fmla="*/ 2147483646 w 12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9" h="1">
                <a:moveTo>
                  <a:pt x="0" y="0"/>
                </a:moveTo>
                <a:lnTo>
                  <a:pt x="12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49" name="Freeform 192"/>
          <p:cNvSpPr>
            <a:spLocks/>
          </p:cNvSpPr>
          <p:nvPr/>
        </p:nvSpPr>
        <p:spPr bwMode="auto">
          <a:xfrm>
            <a:off x="6624638" y="2565400"/>
            <a:ext cx="1587" cy="128588"/>
          </a:xfrm>
          <a:custGeom>
            <a:avLst/>
            <a:gdLst>
              <a:gd name="T0" fmla="*/ 0 w 1"/>
              <a:gd name="T1" fmla="*/ 0 h 81"/>
              <a:gd name="T2" fmla="*/ 0 w 1"/>
              <a:gd name="T3" fmla="*/ 2147483646 h 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1">
                <a:moveTo>
                  <a:pt x="0" y="0"/>
                </a:moveTo>
                <a:lnTo>
                  <a:pt x="0" y="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0" name="Freeform 193"/>
          <p:cNvSpPr>
            <a:spLocks/>
          </p:cNvSpPr>
          <p:nvPr/>
        </p:nvSpPr>
        <p:spPr bwMode="auto">
          <a:xfrm>
            <a:off x="6716713" y="2565400"/>
            <a:ext cx="1587" cy="128588"/>
          </a:xfrm>
          <a:custGeom>
            <a:avLst/>
            <a:gdLst>
              <a:gd name="T0" fmla="*/ 0 w 1"/>
              <a:gd name="T1" fmla="*/ 0 h 81"/>
              <a:gd name="T2" fmla="*/ 0 w 1"/>
              <a:gd name="T3" fmla="*/ 2147483646 h 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1">
                <a:moveTo>
                  <a:pt x="0" y="0"/>
                </a:moveTo>
                <a:lnTo>
                  <a:pt x="0" y="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1" name="Rectangle 194"/>
          <p:cNvSpPr>
            <a:spLocks noChangeArrowheads="1"/>
          </p:cNvSpPr>
          <p:nvPr/>
        </p:nvSpPr>
        <p:spPr bwMode="auto">
          <a:xfrm>
            <a:off x="7115175" y="3040063"/>
            <a:ext cx="1109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Por paso sobre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nivel</a:t>
            </a:r>
          </a:p>
        </p:txBody>
      </p:sp>
      <p:sp>
        <p:nvSpPr>
          <p:cNvPr id="33852" name="Freeform 195"/>
          <p:cNvSpPr>
            <a:spLocks/>
          </p:cNvSpPr>
          <p:nvPr/>
        </p:nvSpPr>
        <p:spPr bwMode="auto">
          <a:xfrm>
            <a:off x="6384925" y="2944813"/>
            <a:ext cx="1588" cy="422275"/>
          </a:xfrm>
          <a:custGeom>
            <a:avLst/>
            <a:gdLst>
              <a:gd name="T0" fmla="*/ 0 w 1"/>
              <a:gd name="T1" fmla="*/ 2147483646 h 266"/>
              <a:gd name="T2" fmla="*/ 0 w 1"/>
              <a:gd name="T3" fmla="*/ 0 h 2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66">
                <a:moveTo>
                  <a:pt x="0" y="265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3" name="Freeform 196"/>
          <p:cNvSpPr>
            <a:spLocks/>
          </p:cNvSpPr>
          <p:nvPr/>
        </p:nvSpPr>
        <p:spPr bwMode="auto">
          <a:xfrm>
            <a:off x="6384925" y="3141663"/>
            <a:ext cx="231775" cy="188912"/>
          </a:xfrm>
          <a:custGeom>
            <a:avLst/>
            <a:gdLst>
              <a:gd name="T0" fmla="*/ 0 w 146"/>
              <a:gd name="T1" fmla="*/ 2147483646 h 119"/>
              <a:gd name="T2" fmla="*/ 2147483646 w 146"/>
              <a:gd name="T3" fmla="*/ 0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6" h="119">
                <a:moveTo>
                  <a:pt x="0" y="118"/>
                </a:moveTo>
                <a:lnTo>
                  <a:pt x="14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4" name="Freeform 197"/>
          <p:cNvSpPr>
            <a:spLocks/>
          </p:cNvSpPr>
          <p:nvPr/>
        </p:nvSpPr>
        <p:spPr bwMode="auto">
          <a:xfrm>
            <a:off x="6615113" y="2943225"/>
            <a:ext cx="1587" cy="198438"/>
          </a:xfrm>
          <a:custGeom>
            <a:avLst/>
            <a:gdLst>
              <a:gd name="T0" fmla="*/ 0 w 1"/>
              <a:gd name="T1" fmla="*/ 2147483646 h 125"/>
              <a:gd name="T2" fmla="*/ 0 w 1"/>
              <a:gd name="T3" fmla="*/ 0 h 1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5">
                <a:moveTo>
                  <a:pt x="0" y="124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5" name="Freeform 198"/>
          <p:cNvSpPr>
            <a:spLocks/>
          </p:cNvSpPr>
          <p:nvPr/>
        </p:nvSpPr>
        <p:spPr bwMode="auto">
          <a:xfrm>
            <a:off x="6513513" y="3068638"/>
            <a:ext cx="204787" cy="1587"/>
          </a:xfrm>
          <a:custGeom>
            <a:avLst/>
            <a:gdLst>
              <a:gd name="T0" fmla="*/ 2147483646 w 129"/>
              <a:gd name="T1" fmla="*/ 0 h 1"/>
              <a:gd name="T2" fmla="*/ 0 w 12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9" h="1">
                <a:moveTo>
                  <a:pt x="12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6" name="Freeform 199"/>
          <p:cNvSpPr>
            <a:spLocks/>
          </p:cNvSpPr>
          <p:nvPr/>
        </p:nvSpPr>
        <p:spPr bwMode="auto">
          <a:xfrm>
            <a:off x="6513513" y="2995613"/>
            <a:ext cx="204787" cy="1587"/>
          </a:xfrm>
          <a:custGeom>
            <a:avLst/>
            <a:gdLst>
              <a:gd name="T0" fmla="*/ 2147483646 w 129"/>
              <a:gd name="T1" fmla="*/ 0 h 1"/>
              <a:gd name="T2" fmla="*/ 0 w 12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9" h="1">
                <a:moveTo>
                  <a:pt x="12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7" name="Line 200"/>
          <p:cNvSpPr>
            <a:spLocks noChangeShapeType="1"/>
          </p:cNvSpPr>
          <p:nvPr/>
        </p:nvSpPr>
        <p:spPr bwMode="auto">
          <a:xfrm flipV="1">
            <a:off x="6429375" y="3716338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8" name="Line 201"/>
          <p:cNvSpPr>
            <a:spLocks noChangeShapeType="1"/>
          </p:cNvSpPr>
          <p:nvPr/>
        </p:nvSpPr>
        <p:spPr bwMode="auto">
          <a:xfrm>
            <a:off x="6140450" y="3932238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59" name="Line 202"/>
          <p:cNvSpPr>
            <a:spLocks noChangeShapeType="1"/>
          </p:cNvSpPr>
          <p:nvPr/>
        </p:nvSpPr>
        <p:spPr bwMode="auto">
          <a:xfrm>
            <a:off x="6223000" y="38417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60" name="Line 203"/>
          <p:cNvSpPr>
            <a:spLocks noChangeShapeType="1"/>
          </p:cNvSpPr>
          <p:nvPr/>
        </p:nvSpPr>
        <p:spPr bwMode="auto">
          <a:xfrm>
            <a:off x="6572250" y="38592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61" name="Line 204"/>
          <p:cNvSpPr>
            <a:spLocks noChangeShapeType="1"/>
          </p:cNvSpPr>
          <p:nvPr/>
        </p:nvSpPr>
        <p:spPr bwMode="auto">
          <a:xfrm>
            <a:off x="6645275" y="38592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62" name="Line 205"/>
          <p:cNvSpPr>
            <a:spLocks noChangeShapeType="1"/>
          </p:cNvSpPr>
          <p:nvPr/>
        </p:nvSpPr>
        <p:spPr bwMode="auto">
          <a:xfrm flipH="1">
            <a:off x="6284913" y="3821113"/>
            <a:ext cx="6350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3863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3732213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64" name="Picture 20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3732213"/>
            <a:ext cx="652462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65" name="Rectangle 208"/>
          <p:cNvSpPr>
            <a:spLocks noChangeArrowheads="1"/>
          </p:cNvSpPr>
          <p:nvPr/>
        </p:nvSpPr>
        <p:spPr bwMode="auto">
          <a:xfrm>
            <a:off x="7553325" y="3943350"/>
            <a:ext cx="814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Derecha</a:t>
            </a:r>
          </a:p>
        </p:txBody>
      </p:sp>
      <p:sp>
        <p:nvSpPr>
          <p:cNvPr id="33866" name="Freeform 210"/>
          <p:cNvSpPr>
            <a:spLocks/>
          </p:cNvSpPr>
          <p:nvPr/>
        </p:nvSpPr>
        <p:spPr bwMode="auto">
          <a:xfrm>
            <a:off x="6284913" y="4602163"/>
            <a:ext cx="230187" cy="1587"/>
          </a:xfrm>
          <a:custGeom>
            <a:avLst/>
            <a:gdLst>
              <a:gd name="T0" fmla="*/ 0 w 145"/>
              <a:gd name="T1" fmla="*/ 0 h 1"/>
              <a:gd name="T2" fmla="*/ 2147483646 w 145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5" h="1">
                <a:moveTo>
                  <a:pt x="0" y="0"/>
                </a:moveTo>
                <a:lnTo>
                  <a:pt x="144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67" name="Freeform 211"/>
          <p:cNvSpPr>
            <a:spLocks/>
          </p:cNvSpPr>
          <p:nvPr/>
        </p:nvSpPr>
        <p:spPr bwMode="auto">
          <a:xfrm>
            <a:off x="6513513" y="4384675"/>
            <a:ext cx="103187" cy="219075"/>
          </a:xfrm>
          <a:custGeom>
            <a:avLst/>
            <a:gdLst>
              <a:gd name="T0" fmla="*/ 0 w 65"/>
              <a:gd name="T1" fmla="*/ 2147483646 h 138"/>
              <a:gd name="T2" fmla="*/ 2147483646 w 65"/>
              <a:gd name="T3" fmla="*/ 0 h 1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" h="138">
                <a:moveTo>
                  <a:pt x="0" y="137"/>
                </a:moveTo>
                <a:lnTo>
                  <a:pt x="6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68" name="Freeform 213"/>
          <p:cNvSpPr>
            <a:spLocks/>
          </p:cNvSpPr>
          <p:nvPr/>
        </p:nvSpPr>
        <p:spPr bwMode="auto">
          <a:xfrm>
            <a:off x="6213475" y="4508500"/>
            <a:ext cx="144463" cy="1588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69" name="Freeform 214"/>
          <p:cNvSpPr>
            <a:spLocks/>
          </p:cNvSpPr>
          <p:nvPr/>
        </p:nvSpPr>
        <p:spPr bwMode="auto">
          <a:xfrm>
            <a:off x="6213475" y="4437063"/>
            <a:ext cx="144463" cy="1587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70" name="Freeform 215"/>
          <p:cNvSpPr>
            <a:spLocks/>
          </p:cNvSpPr>
          <p:nvPr/>
        </p:nvSpPr>
        <p:spPr bwMode="auto">
          <a:xfrm>
            <a:off x="6500813" y="4508500"/>
            <a:ext cx="146050" cy="1588"/>
          </a:xfrm>
          <a:custGeom>
            <a:avLst/>
            <a:gdLst>
              <a:gd name="T0" fmla="*/ 2147483646 w 92"/>
              <a:gd name="T1" fmla="*/ 0 h 1"/>
              <a:gd name="T2" fmla="*/ 0 w 9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" h="1">
                <a:moveTo>
                  <a:pt x="91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71" name="Freeform 216"/>
          <p:cNvSpPr>
            <a:spLocks/>
          </p:cNvSpPr>
          <p:nvPr/>
        </p:nvSpPr>
        <p:spPr bwMode="auto">
          <a:xfrm>
            <a:off x="6500813" y="4437063"/>
            <a:ext cx="146050" cy="1587"/>
          </a:xfrm>
          <a:custGeom>
            <a:avLst/>
            <a:gdLst>
              <a:gd name="T0" fmla="*/ 2147483646 w 92"/>
              <a:gd name="T1" fmla="*/ 0 h 1"/>
              <a:gd name="T2" fmla="*/ 0 w 9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" h="1">
                <a:moveTo>
                  <a:pt x="91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3872" name="Picture 21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43656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73" name="AutoShape 218"/>
          <p:cNvSpPr>
            <a:spLocks noChangeArrowheads="1"/>
          </p:cNvSpPr>
          <p:nvPr/>
        </p:nvSpPr>
        <p:spPr bwMode="auto">
          <a:xfrm>
            <a:off x="7678738" y="4487863"/>
            <a:ext cx="550862" cy="93662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874" name="Freeform 219"/>
          <p:cNvSpPr>
            <a:spLocks/>
          </p:cNvSpPr>
          <p:nvPr/>
        </p:nvSpPr>
        <p:spPr bwMode="auto">
          <a:xfrm>
            <a:off x="7796213" y="4579938"/>
            <a:ext cx="1587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75" name="Freeform 220"/>
          <p:cNvSpPr>
            <a:spLocks/>
          </p:cNvSpPr>
          <p:nvPr/>
        </p:nvSpPr>
        <p:spPr bwMode="auto">
          <a:xfrm>
            <a:off x="8156575" y="4579938"/>
            <a:ext cx="1588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76" name="Freeform 221"/>
          <p:cNvSpPr>
            <a:spLocks/>
          </p:cNvSpPr>
          <p:nvPr/>
        </p:nvSpPr>
        <p:spPr bwMode="auto">
          <a:xfrm>
            <a:off x="6513513" y="4960938"/>
            <a:ext cx="1587" cy="412750"/>
          </a:xfrm>
          <a:custGeom>
            <a:avLst/>
            <a:gdLst>
              <a:gd name="T0" fmla="*/ 0 w 1"/>
              <a:gd name="T1" fmla="*/ 2147483646 h 260"/>
              <a:gd name="T2" fmla="*/ 0 w 1"/>
              <a:gd name="T3" fmla="*/ 0 h 2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60">
                <a:moveTo>
                  <a:pt x="0" y="259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77" name="Freeform 222"/>
          <p:cNvSpPr>
            <a:spLocks/>
          </p:cNvSpPr>
          <p:nvPr/>
        </p:nvSpPr>
        <p:spPr bwMode="auto">
          <a:xfrm>
            <a:off x="6223000" y="5156200"/>
            <a:ext cx="292100" cy="1588"/>
          </a:xfrm>
          <a:custGeom>
            <a:avLst/>
            <a:gdLst>
              <a:gd name="T0" fmla="*/ 2147483646 w 184"/>
              <a:gd name="T1" fmla="*/ 0 h 1"/>
              <a:gd name="T2" fmla="*/ 0 w 18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4" h="1">
                <a:moveTo>
                  <a:pt x="183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78" name="Freeform 223"/>
          <p:cNvSpPr>
            <a:spLocks/>
          </p:cNvSpPr>
          <p:nvPr/>
        </p:nvSpPr>
        <p:spPr bwMode="auto">
          <a:xfrm>
            <a:off x="6213475" y="5308600"/>
            <a:ext cx="290513" cy="1588"/>
          </a:xfrm>
          <a:custGeom>
            <a:avLst/>
            <a:gdLst>
              <a:gd name="T0" fmla="*/ 2147483646 w 183"/>
              <a:gd name="T1" fmla="*/ 0 h 1"/>
              <a:gd name="T2" fmla="*/ 0 w 18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3" h="1">
                <a:moveTo>
                  <a:pt x="18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79" name="Freeform 224"/>
          <p:cNvSpPr>
            <a:spLocks/>
          </p:cNvSpPr>
          <p:nvPr/>
        </p:nvSpPr>
        <p:spPr bwMode="auto">
          <a:xfrm>
            <a:off x="6270625" y="5124450"/>
            <a:ext cx="1588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0" name="Freeform 225"/>
          <p:cNvSpPr>
            <a:spLocks/>
          </p:cNvSpPr>
          <p:nvPr/>
        </p:nvSpPr>
        <p:spPr bwMode="auto">
          <a:xfrm>
            <a:off x="6284913" y="5276850"/>
            <a:ext cx="1587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1" name="Freeform 226"/>
          <p:cNvSpPr>
            <a:spLocks/>
          </p:cNvSpPr>
          <p:nvPr/>
        </p:nvSpPr>
        <p:spPr bwMode="auto">
          <a:xfrm>
            <a:off x="6356350" y="5276850"/>
            <a:ext cx="1588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2" name="Freeform 227"/>
          <p:cNvSpPr>
            <a:spLocks/>
          </p:cNvSpPr>
          <p:nvPr/>
        </p:nvSpPr>
        <p:spPr bwMode="auto">
          <a:xfrm>
            <a:off x="6356350" y="5124450"/>
            <a:ext cx="1588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3" name="Freeform 228"/>
          <p:cNvSpPr>
            <a:spLocks/>
          </p:cNvSpPr>
          <p:nvPr/>
        </p:nvSpPr>
        <p:spPr bwMode="auto">
          <a:xfrm>
            <a:off x="6330950" y="5811838"/>
            <a:ext cx="171450" cy="249237"/>
          </a:xfrm>
          <a:custGeom>
            <a:avLst/>
            <a:gdLst>
              <a:gd name="T0" fmla="*/ 0 w 108"/>
              <a:gd name="T1" fmla="*/ 2147483646 h 157"/>
              <a:gd name="T2" fmla="*/ 0 w 108"/>
              <a:gd name="T3" fmla="*/ 2147483646 h 157"/>
              <a:gd name="T4" fmla="*/ 2147483646 w 108"/>
              <a:gd name="T5" fmla="*/ 2147483646 h 157"/>
              <a:gd name="T6" fmla="*/ 2147483646 w 108"/>
              <a:gd name="T7" fmla="*/ 0 h 1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" h="157">
                <a:moveTo>
                  <a:pt x="0" y="156"/>
                </a:moveTo>
                <a:lnTo>
                  <a:pt x="0" y="78"/>
                </a:lnTo>
                <a:lnTo>
                  <a:pt x="107" y="78"/>
                </a:lnTo>
                <a:lnTo>
                  <a:pt x="107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4" name="Freeform 230"/>
          <p:cNvSpPr>
            <a:spLocks/>
          </p:cNvSpPr>
          <p:nvPr/>
        </p:nvSpPr>
        <p:spPr bwMode="auto">
          <a:xfrm>
            <a:off x="6500813" y="5935663"/>
            <a:ext cx="1587" cy="157162"/>
          </a:xfrm>
          <a:custGeom>
            <a:avLst/>
            <a:gdLst>
              <a:gd name="T0" fmla="*/ 0 w 1"/>
              <a:gd name="T1" fmla="*/ 0 h 99"/>
              <a:gd name="T2" fmla="*/ 0 w 1"/>
              <a:gd name="T3" fmla="*/ 2147483646 h 9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9">
                <a:moveTo>
                  <a:pt x="0" y="0"/>
                </a:moveTo>
                <a:lnTo>
                  <a:pt x="0" y="9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5" name="Freeform 231"/>
          <p:cNvSpPr>
            <a:spLocks/>
          </p:cNvSpPr>
          <p:nvPr/>
        </p:nvSpPr>
        <p:spPr bwMode="auto">
          <a:xfrm>
            <a:off x="6429375" y="5999163"/>
            <a:ext cx="144463" cy="1587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6" name="Freeform 232"/>
          <p:cNvSpPr>
            <a:spLocks/>
          </p:cNvSpPr>
          <p:nvPr/>
        </p:nvSpPr>
        <p:spPr bwMode="auto">
          <a:xfrm>
            <a:off x="6429375" y="6059488"/>
            <a:ext cx="144463" cy="1587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7" name="Freeform 234"/>
          <p:cNvSpPr>
            <a:spLocks/>
          </p:cNvSpPr>
          <p:nvPr/>
        </p:nvSpPr>
        <p:spPr bwMode="auto">
          <a:xfrm>
            <a:off x="6429375" y="6249988"/>
            <a:ext cx="144463" cy="1587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8" name="Freeform 235"/>
          <p:cNvSpPr>
            <a:spLocks/>
          </p:cNvSpPr>
          <p:nvPr/>
        </p:nvSpPr>
        <p:spPr bwMode="auto">
          <a:xfrm>
            <a:off x="6429375" y="6310313"/>
            <a:ext cx="144463" cy="1587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889" name="Rectangle 237"/>
          <p:cNvSpPr>
            <a:spLocks noChangeArrowheads="1"/>
          </p:cNvSpPr>
          <p:nvPr/>
        </p:nvSpPr>
        <p:spPr bwMode="auto">
          <a:xfrm>
            <a:off x="7077075" y="5589588"/>
            <a:ext cx="714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Por ripio</a:t>
            </a:r>
          </a:p>
        </p:txBody>
      </p:sp>
      <p:sp>
        <p:nvSpPr>
          <p:cNvPr id="33890" name="Rectangle 238"/>
          <p:cNvSpPr>
            <a:spLocks noChangeArrowheads="1"/>
          </p:cNvSpPr>
          <p:nvPr/>
        </p:nvSpPr>
        <p:spPr bwMode="auto">
          <a:xfrm>
            <a:off x="7077075" y="6092825"/>
            <a:ext cx="8509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P. Cerrado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AGM trans</a:t>
            </a:r>
          </a:p>
        </p:txBody>
      </p:sp>
      <p:pic>
        <p:nvPicPr>
          <p:cNvPr id="33891" name="Picture 239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6196013"/>
            <a:ext cx="620713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92" name="Rectangle 243"/>
          <p:cNvSpPr>
            <a:spLocks noChangeArrowheads="1"/>
          </p:cNvSpPr>
          <p:nvPr/>
        </p:nvSpPr>
        <p:spPr bwMode="auto">
          <a:xfrm>
            <a:off x="4919663" y="40481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16    PARQUE CERRADO Transporte AGM</a:t>
            </a:r>
          </a:p>
        </p:txBody>
      </p:sp>
      <p:sp>
        <p:nvSpPr>
          <p:cNvPr id="33893" name="Rectangle 244"/>
          <p:cNvSpPr>
            <a:spLocks noChangeArrowheads="1"/>
          </p:cNvSpPr>
          <p:nvPr/>
        </p:nvSpPr>
        <p:spPr bwMode="auto">
          <a:xfrm>
            <a:off x="4916488" y="188913"/>
            <a:ext cx="2212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15   PARQUE DE ASISTENCIA </a:t>
            </a:r>
          </a:p>
        </p:txBody>
      </p:sp>
      <p:sp>
        <p:nvSpPr>
          <p:cNvPr id="33894" name="Rectangle 245"/>
          <p:cNvSpPr>
            <a:spLocks noChangeArrowheads="1"/>
          </p:cNvSpPr>
          <p:nvPr/>
        </p:nvSpPr>
        <p:spPr bwMode="auto">
          <a:xfrm>
            <a:off x="7104063" y="9001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5,8</a:t>
            </a:r>
          </a:p>
        </p:txBody>
      </p:sp>
      <p:sp>
        <p:nvSpPr>
          <p:cNvPr id="33895" name="Rectangle 246"/>
          <p:cNvSpPr>
            <a:spLocks noChangeArrowheads="1"/>
          </p:cNvSpPr>
          <p:nvPr/>
        </p:nvSpPr>
        <p:spPr bwMode="auto">
          <a:xfrm>
            <a:off x="7729538" y="890588"/>
            <a:ext cx="709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33896" name="Rectangle 247"/>
          <p:cNvSpPr>
            <a:spLocks noChangeArrowheads="1"/>
          </p:cNvSpPr>
          <p:nvPr/>
        </p:nvSpPr>
        <p:spPr bwMode="auto">
          <a:xfrm>
            <a:off x="6456363" y="908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5,8</a:t>
            </a:r>
          </a:p>
        </p:txBody>
      </p:sp>
      <p:sp>
        <p:nvSpPr>
          <p:cNvPr id="33897" name="Rectangle 248"/>
          <p:cNvSpPr>
            <a:spLocks noChangeArrowheads="1"/>
          </p:cNvSpPr>
          <p:nvPr/>
        </p:nvSpPr>
        <p:spPr bwMode="auto">
          <a:xfrm>
            <a:off x="8372475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33898" name="Rectangle 257"/>
          <p:cNvSpPr>
            <a:spLocks noChangeArrowheads="1"/>
          </p:cNvSpPr>
          <p:nvPr/>
        </p:nvSpPr>
        <p:spPr bwMode="auto">
          <a:xfrm>
            <a:off x="5376863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0,5</a:t>
            </a:r>
          </a:p>
        </p:txBody>
      </p:sp>
      <p:sp>
        <p:nvSpPr>
          <p:cNvPr id="33899" name="Rectangle 258"/>
          <p:cNvSpPr>
            <a:spLocks noChangeArrowheads="1"/>
          </p:cNvSpPr>
          <p:nvPr/>
        </p:nvSpPr>
        <p:spPr bwMode="auto">
          <a:xfrm>
            <a:off x="5376863" y="242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33900" name="Rectangle 259"/>
          <p:cNvSpPr>
            <a:spLocks noChangeArrowheads="1"/>
          </p:cNvSpPr>
          <p:nvPr/>
        </p:nvSpPr>
        <p:spPr bwMode="auto">
          <a:xfrm>
            <a:off x="5376863" y="30686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33901" name="Rectangle 260"/>
          <p:cNvSpPr>
            <a:spLocks noChangeArrowheads="1"/>
          </p:cNvSpPr>
          <p:nvPr/>
        </p:nvSpPr>
        <p:spPr bwMode="auto">
          <a:xfrm>
            <a:off x="5376863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0,5</a:t>
            </a:r>
          </a:p>
        </p:txBody>
      </p:sp>
      <p:sp>
        <p:nvSpPr>
          <p:cNvPr id="33902" name="Rectangle 261"/>
          <p:cNvSpPr>
            <a:spLocks noChangeArrowheads="1"/>
          </p:cNvSpPr>
          <p:nvPr/>
        </p:nvSpPr>
        <p:spPr bwMode="auto">
          <a:xfrm>
            <a:off x="5376863" y="44275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33903" name="Rectangle 262"/>
          <p:cNvSpPr>
            <a:spLocks noChangeArrowheads="1"/>
          </p:cNvSpPr>
          <p:nvPr/>
        </p:nvSpPr>
        <p:spPr bwMode="auto">
          <a:xfrm>
            <a:off x="5376863" y="50847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33904" name="Rectangle 263"/>
          <p:cNvSpPr>
            <a:spLocks noChangeArrowheads="1"/>
          </p:cNvSpPr>
          <p:nvPr/>
        </p:nvSpPr>
        <p:spPr bwMode="auto">
          <a:xfrm>
            <a:off x="5376863" y="57245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33905" name="Rectangle 264"/>
          <p:cNvSpPr>
            <a:spLocks noChangeArrowheads="1"/>
          </p:cNvSpPr>
          <p:nvPr/>
        </p:nvSpPr>
        <p:spPr bwMode="auto">
          <a:xfrm>
            <a:off x="5376863" y="6237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33906" name="Rectangle 273"/>
          <p:cNvSpPr>
            <a:spLocks noChangeArrowheads="1"/>
          </p:cNvSpPr>
          <p:nvPr/>
        </p:nvSpPr>
        <p:spPr bwMode="auto">
          <a:xfrm>
            <a:off x="8516938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2,3</a:t>
            </a:r>
          </a:p>
        </p:txBody>
      </p:sp>
      <p:sp>
        <p:nvSpPr>
          <p:cNvPr id="33907" name="Rectangle 274"/>
          <p:cNvSpPr>
            <a:spLocks noChangeArrowheads="1"/>
          </p:cNvSpPr>
          <p:nvPr/>
        </p:nvSpPr>
        <p:spPr bwMode="auto">
          <a:xfrm>
            <a:off x="8516938" y="242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2,1</a:t>
            </a:r>
          </a:p>
        </p:txBody>
      </p:sp>
      <p:sp>
        <p:nvSpPr>
          <p:cNvPr id="33908" name="Rectangle 275"/>
          <p:cNvSpPr>
            <a:spLocks noChangeArrowheads="1"/>
          </p:cNvSpPr>
          <p:nvPr/>
        </p:nvSpPr>
        <p:spPr bwMode="auto">
          <a:xfrm>
            <a:off x="8516938" y="30686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1,8</a:t>
            </a:r>
          </a:p>
        </p:txBody>
      </p:sp>
      <p:sp>
        <p:nvSpPr>
          <p:cNvPr id="33909" name="Rectangle 276"/>
          <p:cNvSpPr>
            <a:spLocks noChangeArrowheads="1"/>
          </p:cNvSpPr>
          <p:nvPr/>
        </p:nvSpPr>
        <p:spPr bwMode="auto">
          <a:xfrm>
            <a:off x="8516938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33910" name="Rectangle 277"/>
          <p:cNvSpPr>
            <a:spLocks noChangeArrowheads="1"/>
          </p:cNvSpPr>
          <p:nvPr/>
        </p:nvSpPr>
        <p:spPr bwMode="auto">
          <a:xfrm>
            <a:off x="8516938" y="44275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0,5</a:t>
            </a:r>
          </a:p>
        </p:txBody>
      </p:sp>
      <p:sp>
        <p:nvSpPr>
          <p:cNvPr id="33911" name="Rectangle 278"/>
          <p:cNvSpPr>
            <a:spLocks noChangeArrowheads="1"/>
          </p:cNvSpPr>
          <p:nvPr/>
        </p:nvSpPr>
        <p:spPr bwMode="auto">
          <a:xfrm>
            <a:off x="8516938" y="5075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33912" name="Rectangle 279"/>
          <p:cNvSpPr>
            <a:spLocks noChangeArrowheads="1"/>
          </p:cNvSpPr>
          <p:nvPr/>
        </p:nvSpPr>
        <p:spPr bwMode="auto">
          <a:xfrm>
            <a:off x="8516938" y="56515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33913" name="Rectangle 280"/>
          <p:cNvSpPr>
            <a:spLocks noChangeArrowheads="1"/>
          </p:cNvSpPr>
          <p:nvPr/>
        </p:nvSpPr>
        <p:spPr bwMode="auto">
          <a:xfrm>
            <a:off x="8516938" y="6300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33914" name="Rectangle 121"/>
          <p:cNvSpPr>
            <a:spLocks noChangeArrowheads="1"/>
          </p:cNvSpPr>
          <p:nvPr/>
        </p:nvSpPr>
        <p:spPr bwMode="auto">
          <a:xfrm>
            <a:off x="8532813" y="333375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30</a:t>
            </a:r>
          </a:p>
        </p:txBody>
      </p:sp>
      <p:sp>
        <p:nvSpPr>
          <p:cNvPr id="33915" name="Rectangle 2"/>
          <p:cNvSpPr>
            <a:spLocks noChangeArrowheads="1"/>
          </p:cNvSpPr>
          <p:nvPr/>
        </p:nvSpPr>
        <p:spPr bwMode="auto">
          <a:xfrm>
            <a:off x="187325" y="190500"/>
            <a:ext cx="4173538" cy="655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16" name="Line 3"/>
          <p:cNvSpPr>
            <a:spLocks noChangeShapeType="1"/>
          </p:cNvSpPr>
          <p:nvPr/>
        </p:nvSpPr>
        <p:spPr bwMode="auto">
          <a:xfrm>
            <a:off x="2419350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17" name="Line 4"/>
          <p:cNvSpPr>
            <a:spLocks noChangeShapeType="1"/>
          </p:cNvSpPr>
          <p:nvPr/>
        </p:nvSpPr>
        <p:spPr bwMode="auto">
          <a:xfrm>
            <a:off x="185738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18" name="Line 5"/>
          <p:cNvSpPr>
            <a:spLocks noChangeShapeType="1"/>
          </p:cNvSpPr>
          <p:nvPr/>
        </p:nvSpPr>
        <p:spPr bwMode="auto">
          <a:xfrm flipH="1">
            <a:off x="3767138" y="1241425"/>
            <a:ext cx="1905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19" name="Line 6"/>
          <p:cNvSpPr>
            <a:spLocks noChangeShapeType="1"/>
          </p:cNvSpPr>
          <p:nvPr/>
        </p:nvSpPr>
        <p:spPr bwMode="auto">
          <a:xfrm flipH="1">
            <a:off x="1258888" y="1243013"/>
            <a:ext cx="7937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20" name="Line 7"/>
          <p:cNvSpPr>
            <a:spLocks noChangeShapeType="1"/>
          </p:cNvSpPr>
          <p:nvPr/>
        </p:nvSpPr>
        <p:spPr bwMode="auto">
          <a:xfrm>
            <a:off x="185738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21" name="Line 8"/>
          <p:cNvSpPr>
            <a:spLocks noChangeShapeType="1"/>
          </p:cNvSpPr>
          <p:nvPr/>
        </p:nvSpPr>
        <p:spPr bwMode="auto">
          <a:xfrm>
            <a:off x="690563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22" name="Line 9"/>
          <p:cNvSpPr>
            <a:spLocks noChangeShapeType="1"/>
          </p:cNvSpPr>
          <p:nvPr/>
        </p:nvSpPr>
        <p:spPr bwMode="auto">
          <a:xfrm>
            <a:off x="185738" y="29257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23" name="Line 10"/>
          <p:cNvSpPr>
            <a:spLocks noChangeShapeType="1"/>
          </p:cNvSpPr>
          <p:nvPr/>
        </p:nvSpPr>
        <p:spPr bwMode="auto">
          <a:xfrm>
            <a:off x="185738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24" name="Line 11"/>
          <p:cNvSpPr>
            <a:spLocks noChangeShapeType="1"/>
          </p:cNvSpPr>
          <p:nvPr/>
        </p:nvSpPr>
        <p:spPr bwMode="auto">
          <a:xfrm>
            <a:off x="185738" y="49418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25" name="Rectangle 12"/>
          <p:cNvSpPr>
            <a:spLocks noChangeArrowheads="1"/>
          </p:cNvSpPr>
          <p:nvPr/>
        </p:nvSpPr>
        <p:spPr bwMode="auto">
          <a:xfrm>
            <a:off x="330200" y="1268413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3926" name="Rectangle 13"/>
          <p:cNvSpPr>
            <a:spLocks noChangeArrowheads="1"/>
          </p:cNvSpPr>
          <p:nvPr/>
        </p:nvSpPr>
        <p:spPr bwMode="auto">
          <a:xfrm>
            <a:off x="185738" y="1438275"/>
            <a:ext cx="3984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3927" name="Rectangle 14"/>
          <p:cNvSpPr>
            <a:spLocks noChangeArrowheads="1"/>
          </p:cNvSpPr>
          <p:nvPr/>
        </p:nvSpPr>
        <p:spPr bwMode="auto">
          <a:xfrm>
            <a:off x="690563" y="1438275"/>
            <a:ext cx="5143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3928" name="Rectangle 15"/>
          <p:cNvSpPr>
            <a:spLocks noChangeArrowheads="1"/>
          </p:cNvSpPr>
          <p:nvPr/>
        </p:nvSpPr>
        <p:spPr bwMode="auto">
          <a:xfrm>
            <a:off x="2576513" y="1311275"/>
            <a:ext cx="909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3929" name="Rectangle 16"/>
          <p:cNvSpPr>
            <a:spLocks noChangeArrowheads="1"/>
          </p:cNvSpPr>
          <p:nvPr/>
        </p:nvSpPr>
        <p:spPr bwMode="auto">
          <a:xfrm>
            <a:off x="3767138" y="1243013"/>
            <a:ext cx="604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33930" name="AutoShape 17"/>
          <p:cNvSpPr>
            <a:spLocks noChangeArrowheads="1"/>
          </p:cNvSpPr>
          <p:nvPr/>
        </p:nvSpPr>
        <p:spPr bwMode="auto">
          <a:xfrm>
            <a:off x="105092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31" name="AutoShape 18"/>
          <p:cNvSpPr>
            <a:spLocks noChangeArrowheads="1"/>
          </p:cNvSpPr>
          <p:nvPr/>
        </p:nvSpPr>
        <p:spPr bwMode="auto">
          <a:xfrm>
            <a:off x="105092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32" name="AutoShape 19"/>
          <p:cNvSpPr>
            <a:spLocks noChangeArrowheads="1"/>
          </p:cNvSpPr>
          <p:nvPr/>
        </p:nvSpPr>
        <p:spPr bwMode="auto">
          <a:xfrm>
            <a:off x="105092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33" name="AutoShape 20"/>
          <p:cNvSpPr>
            <a:spLocks noChangeArrowheads="1"/>
          </p:cNvSpPr>
          <p:nvPr/>
        </p:nvSpPr>
        <p:spPr bwMode="auto">
          <a:xfrm>
            <a:off x="105092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34" name="AutoShape 21"/>
          <p:cNvSpPr>
            <a:spLocks noChangeArrowheads="1"/>
          </p:cNvSpPr>
          <p:nvPr/>
        </p:nvSpPr>
        <p:spPr bwMode="auto">
          <a:xfrm>
            <a:off x="105092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35" name="AutoShape 22"/>
          <p:cNvSpPr>
            <a:spLocks noChangeArrowheads="1"/>
          </p:cNvSpPr>
          <p:nvPr/>
        </p:nvSpPr>
        <p:spPr bwMode="auto">
          <a:xfrm>
            <a:off x="105092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36" name="Rectangle 23"/>
          <p:cNvSpPr>
            <a:spLocks noChangeArrowheads="1"/>
          </p:cNvSpPr>
          <p:nvPr/>
        </p:nvSpPr>
        <p:spPr bwMode="auto">
          <a:xfrm>
            <a:off x="103028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3937" name="Rectangle 24"/>
          <p:cNvSpPr>
            <a:spLocks noChangeArrowheads="1"/>
          </p:cNvSpPr>
          <p:nvPr/>
        </p:nvSpPr>
        <p:spPr bwMode="auto">
          <a:xfrm>
            <a:off x="1038225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3938" name="Rectangle 25"/>
          <p:cNvSpPr>
            <a:spLocks noChangeArrowheads="1"/>
          </p:cNvSpPr>
          <p:nvPr/>
        </p:nvSpPr>
        <p:spPr bwMode="auto">
          <a:xfrm>
            <a:off x="1038225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3939" name="Rectangle 26"/>
          <p:cNvSpPr>
            <a:spLocks noChangeArrowheads="1"/>
          </p:cNvSpPr>
          <p:nvPr/>
        </p:nvSpPr>
        <p:spPr bwMode="auto">
          <a:xfrm>
            <a:off x="1038225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3940" name="Rectangle 27"/>
          <p:cNvSpPr>
            <a:spLocks noChangeArrowheads="1"/>
          </p:cNvSpPr>
          <p:nvPr/>
        </p:nvSpPr>
        <p:spPr bwMode="auto">
          <a:xfrm>
            <a:off x="1038225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3941" name="Rectangle 28"/>
          <p:cNvSpPr>
            <a:spLocks noChangeArrowheads="1"/>
          </p:cNvSpPr>
          <p:nvPr/>
        </p:nvSpPr>
        <p:spPr bwMode="auto">
          <a:xfrm>
            <a:off x="1038225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3942" name="Line 29"/>
          <p:cNvSpPr>
            <a:spLocks noChangeShapeType="1"/>
          </p:cNvSpPr>
          <p:nvPr/>
        </p:nvSpPr>
        <p:spPr bwMode="auto">
          <a:xfrm>
            <a:off x="185738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43" name="AutoShape 30"/>
          <p:cNvSpPr>
            <a:spLocks noChangeArrowheads="1"/>
          </p:cNvSpPr>
          <p:nvPr/>
        </p:nvSpPr>
        <p:spPr bwMode="auto">
          <a:xfrm>
            <a:off x="104933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44" name="Rectangle 31"/>
          <p:cNvSpPr>
            <a:spLocks noChangeArrowheads="1"/>
          </p:cNvSpPr>
          <p:nvPr/>
        </p:nvSpPr>
        <p:spPr bwMode="auto">
          <a:xfrm>
            <a:off x="1036638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3945" name="AutoShape 32"/>
          <p:cNvSpPr>
            <a:spLocks noChangeArrowheads="1"/>
          </p:cNvSpPr>
          <p:nvPr/>
        </p:nvSpPr>
        <p:spPr bwMode="auto">
          <a:xfrm>
            <a:off x="105092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3946" name="Rectangle 33"/>
          <p:cNvSpPr>
            <a:spLocks noChangeArrowheads="1"/>
          </p:cNvSpPr>
          <p:nvPr/>
        </p:nvSpPr>
        <p:spPr bwMode="auto">
          <a:xfrm>
            <a:off x="1030288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3947" name="Line 34"/>
          <p:cNvSpPr>
            <a:spLocks noChangeShapeType="1"/>
          </p:cNvSpPr>
          <p:nvPr/>
        </p:nvSpPr>
        <p:spPr bwMode="auto">
          <a:xfrm>
            <a:off x="185738" y="61658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48" name="Rectangle 35"/>
          <p:cNvSpPr>
            <a:spLocks noChangeArrowheads="1"/>
          </p:cNvSpPr>
          <p:nvPr/>
        </p:nvSpPr>
        <p:spPr bwMode="auto">
          <a:xfrm>
            <a:off x="1412875" y="1311275"/>
            <a:ext cx="760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33949" name="Freeform 36"/>
          <p:cNvSpPr>
            <a:spLocks/>
          </p:cNvSpPr>
          <p:nvPr/>
        </p:nvSpPr>
        <p:spPr bwMode="black">
          <a:xfrm>
            <a:off x="185738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50" name="Line 37"/>
          <p:cNvSpPr>
            <a:spLocks noChangeShapeType="1"/>
          </p:cNvSpPr>
          <p:nvPr/>
        </p:nvSpPr>
        <p:spPr bwMode="auto">
          <a:xfrm flipH="1">
            <a:off x="2336800" y="1268413"/>
            <a:ext cx="20638" cy="547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51" name="Freeform 38"/>
          <p:cNvSpPr>
            <a:spLocks/>
          </p:cNvSpPr>
          <p:nvPr/>
        </p:nvSpPr>
        <p:spPr bwMode="auto">
          <a:xfrm>
            <a:off x="1266825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52" name="Freeform 39"/>
          <p:cNvSpPr>
            <a:spLocks/>
          </p:cNvSpPr>
          <p:nvPr/>
        </p:nvSpPr>
        <p:spPr bwMode="auto">
          <a:xfrm>
            <a:off x="1266825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53" name="Freeform 40"/>
          <p:cNvSpPr>
            <a:spLocks/>
          </p:cNvSpPr>
          <p:nvPr/>
        </p:nvSpPr>
        <p:spPr bwMode="auto">
          <a:xfrm>
            <a:off x="3786188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54" name="Rectangle 41"/>
          <p:cNvSpPr>
            <a:spLocks noChangeArrowheads="1"/>
          </p:cNvSpPr>
          <p:nvPr/>
        </p:nvSpPr>
        <p:spPr bwMode="auto">
          <a:xfrm>
            <a:off x="1195388" y="765175"/>
            <a:ext cx="5826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33955" name="Rectangle 42"/>
          <p:cNvSpPr>
            <a:spLocks noChangeArrowheads="1"/>
          </p:cNvSpPr>
          <p:nvPr/>
        </p:nvSpPr>
        <p:spPr bwMode="auto">
          <a:xfrm>
            <a:off x="1752600" y="765175"/>
            <a:ext cx="5222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3956" name="Rectangle 43"/>
          <p:cNvSpPr>
            <a:spLocks noChangeArrowheads="1"/>
          </p:cNvSpPr>
          <p:nvPr/>
        </p:nvSpPr>
        <p:spPr bwMode="auto">
          <a:xfrm>
            <a:off x="2336800" y="765175"/>
            <a:ext cx="722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3957" name="Rectangle 44"/>
          <p:cNvSpPr>
            <a:spLocks noChangeArrowheads="1"/>
          </p:cNvSpPr>
          <p:nvPr/>
        </p:nvSpPr>
        <p:spPr bwMode="auto">
          <a:xfrm>
            <a:off x="2995613" y="765175"/>
            <a:ext cx="8366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33958" name="Freeform 45"/>
          <p:cNvSpPr>
            <a:spLocks/>
          </p:cNvSpPr>
          <p:nvPr/>
        </p:nvSpPr>
        <p:spPr bwMode="auto">
          <a:xfrm>
            <a:off x="177165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59" name="Freeform 46"/>
          <p:cNvSpPr>
            <a:spLocks/>
          </p:cNvSpPr>
          <p:nvPr/>
        </p:nvSpPr>
        <p:spPr bwMode="auto">
          <a:xfrm>
            <a:off x="23463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60" name="Freeform 47"/>
          <p:cNvSpPr>
            <a:spLocks/>
          </p:cNvSpPr>
          <p:nvPr/>
        </p:nvSpPr>
        <p:spPr bwMode="auto">
          <a:xfrm>
            <a:off x="306705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61" name="Freeform 48"/>
          <p:cNvSpPr>
            <a:spLocks/>
          </p:cNvSpPr>
          <p:nvPr/>
        </p:nvSpPr>
        <p:spPr bwMode="auto">
          <a:xfrm>
            <a:off x="185738" y="620713"/>
            <a:ext cx="3602037" cy="1587"/>
          </a:xfrm>
          <a:custGeom>
            <a:avLst/>
            <a:gdLst>
              <a:gd name="T0" fmla="*/ 0 w 2269"/>
              <a:gd name="T1" fmla="*/ 0 h 1"/>
              <a:gd name="T2" fmla="*/ 2147483646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0" y="0"/>
                </a:moveTo>
                <a:lnTo>
                  <a:pt x="226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62" name="Freeform 49"/>
          <p:cNvSpPr>
            <a:spLocks/>
          </p:cNvSpPr>
          <p:nvPr/>
        </p:nvSpPr>
        <p:spPr bwMode="auto">
          <a:xfrm>
            <a:off x="18573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63" name="Rectangle 50"/>
          <p:cNvSpPr>
            <a:spLocks noChangeArrowheads="1"/>
          </p:cNvSpPr>
          <p:nvPr/>
        </p:nvSpPr>
        <p:spPr bwMode="auto">
          <a:xfrm>
            <a:off x="3749675" y="158750"/>
            <a:ext cx="536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33964" name="Freeform 51"/>
          <p:cNvSpPr>
            <a:spLocks/>
          </p:cNvSpPr>
          <p:nvPr/>
        </p:nvSpPr>
        <p:spPr bwMode="auto">
          <a:xfrm>
            <a:off x="3786188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65" name="Rectangle 52"/>
          <p:cNvSpPr>
            <a:spLocks noChangeArrowheads="1"/>
          </p:cNvSpPr>
          <p:nvPr/>
        </p:nvSpPr>
        <p:spPr bwMode="auto">
          <a:xfrm>
            <a:off x="376237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33966" name="Rectangle 53"/>
          <p:cNvSpPr>
            <a:spLocks noChangeArrowheads="1"/>
          </p:cNvSpPr>
          <p:nvPr/>
        </p:nvSpPr>
        <p:spPr bwMode="auto">
          <a:xfrm>
            <a:off x="127000" y="404813"/>
            <a:ext cx="3006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 16    PARQUE CERRADO Transporte AGM</a:t>
            </a:r>
          </a:p>
        </p:txBody>
      </p:sp>
      <p:sp>
        <p:nvSpPr>
          <p:cNvPr id="33967" name="Rectangle 54"/>
          <p:cNvSpPr>
            <a:spLocks noChangeArrowheads="1"/>
          </p:cNvSpPr>
          <p:nvPr/>
        </p:nvSpPr>
        <p:spPr bwMode="auto">
          <a:xfrm>
            <a:off x="150813" y="188913"/>
            <a:ext cx="19716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15   PARQUE ASISTENCIA</a:t>
            </a:r>
          </a:p>
        </p:txBody>
      </p:sp>
      <p:sp>
        <p:nvSpPr>
          <p:cNvPr id="33968" name="Rectangle 110"/>
          <p:cNvSpPr>
            <a:spLocks noChangeArrowheads="1"/>
          </p:cNvSpPr>
          <p:nvPr/>
        </p:nvSpPr>
        <p:spPr bwMode="auto">
          <a:xfrm>
            <a:off x="3690938" y="827088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33969" name="Rectangle 111"/>
          <p:cNvSpPr>
            <a:spLocks noChangeArrowheads="1"/>
          </p:cNvSpPr>
          <p:nvPr/>
        </p:nvSpPr>
        <p:spPr bwMode="auto">
          <a:xfrm>
            <a:off x="184150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33970" name="Freeform 127"/>
          <p:cNvSpPr>
            <a:spLocks/>
          </p:cNvSpPr>
          <p:nvPr/>
        </p:nvSpPr>
        <p:spPr bwMode="auto">
          <a:xfrm>
            <a:off x="1795463" y="1916113"/>
            <a:ext cx="1587" cy="290512"/>
          </a:xfrm>
          <a:custGeom>
            <a:avLst/>
            <a:gdLst>
              <a:gd name="T0" fmla="*/ 0 w 1"/>
              <a:gd name="T1" fmla="*/ 2147483646 h 183"/>
              <a:gd name="T2" fmla="*/ 0 w 1"/>
              <a:gd name="T3" fmla="*/ 0 h 1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83">
                <a:moveTo>
                  <a:pt x="0" y="182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1" name="Freeform 129"/>
          <p:cNvSpPr>
            <a:spLocks/>
          </p:cNvSpPr>
          <p:nvPr/>
        </p:nvSpPr>
        <p:spPr bwMode="auto">
          <a:xfrm>
            <a:off x="1489075" y="1773238"/>
            <a:ext cx="525463" cy="1587"/>
          </a:xfrm>
          <a:custGeom>
            <a:avLst/>
            <a:gdLst>
              <a:gd name="T0" fmla="*/ 2147483646 w 331"/>
              <a:gd name="T1" fmla="*/ 0 h 1"/>
              <a:gd name="T2" fmla="*/ 0 w 33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1" h="1">
                <a:moveTo>
                  <a:pt x="33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2" name="Freeform 130"/>
          <p:cNvSpPr>
            <a:spLocks/>
          </p:cNvSpPr>
          <p:nvPr/>
        </p:nvSpPr>
        <p:spPr bwMode="auto">
          <a:xfrm>
            <a:off x="1552575" y="1700213"/>
            <a:ext cx="1588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3" name="Freeform 131"/>
          <p:cNvSpPr>
            <a:spLocks/>
          </p:cNvSpPr>
          <p:nvPr/>
        </p:nvSpPr>
        <p:spPr bwMode="auto">
          <a:xfrm>
            <a:off x="1624013" y="1700213"/>
            <a:ext cx="1587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4" name="Freeform 132"/>
          <p:cNvSpPr>
            <a:spLocks/>
          </p:cNvSpPr>
          <p:nvPr/>
        </p:nvSpPr>
        <p:spPr bwMode="auto">
          <a:xfrm>
            <a:off x="1552575" y="1852613"/>
            <a:ext cx="1588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5" name="Freeform 133"/>
          <p:cNvSpPr>
            <a:spLocks/>
          </p:cNvSpPr>
          <p:nvPr/>
        </p:nvSpPr>
        <p:spPr bwMode="auto">
          <a:xfrm>
            <a:off x="1624013" y="1852613"/>
            <a:ext cx="1587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6" name="Freeform 134"/>
          <p:cNvSpPr>
            <a:spLocks/>
          </p:cNvSpPr>
          <p:nvPr/>
        </p:nvSpPr>
        <p:spPr bwMode="auto">
          <a:xfrm>
            <a:off x="1912938" y="1700213"/>
            <a:ext cx="1587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7" name="Freeform 135"/>
          <p:cNvSpPr>
            <a:spLocks/>
          </p:cNvSpPr>
          <p:nvPr/>
        </p:nvSpPr>
        <p:spPr bwMode="auto">
          <a:xfrm>
            <a:off x="1984375" y="1700213"/>
            <a:ext cx="1588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78" name="Rectangle 136"/>
          <p:cNvSpPr>
            <a:spLocks noChangeArrowheads="1"/>
          </p:cNvSpPr>
          <p:nvPr/>
        </p:nvSpPr>
        <p:spPr bwMode="auto">
          <a:xfrm>
            <a:off x="2560638" y="1700213"/>
            <a:ext cx="92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Inicio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Costanera</a:t>
            </a:r>
          </a:p>
        </p:txBody>
      </p:sp>
      <p:pic>
        <p:nvPicPr>
          <p:cNvPr id="33979" name="Picture 13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2349500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80" name="Rectangle 138"/>
          <p:cNvSpPr>
            <a:spLocks noChangeArrowheads="1"/>
          </p:cNvSpPr>
          <p:nvPr/>
        </p:nvSpPr>
        <p:spPr bwMode="auto">
          <a:xfrm>
            <a:off x="2776538" y="2349500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Gmo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Gallardo</a:t>
            </a:r>
          </a:p>
        </p:txBody>
      </p:sp>
      <p:pic>
        <p:nvPicPr>
          <p:cNvPr id="33981" name="Picture 139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2997200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982" name="Picture 140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37179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83" name="Line 141"/>
          <p:cNvSpPr>
            <a:spLocks noChangeShapeType="1"/>
          </p:cNvSpPr>
          <p:nvPr/>
        </p:nvSpPr>
        <p:spPr bwMode="auto">
          <a:xfrm flipV="1">
            <a:off x="1839913" y="3789363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84" name="Line 142"/>
          <p:cNvSpPr>
            <a:spLocks noChangeShapeType="1"/>
          </p:cNvSpPr>
          <p:nvPr/>
        </p:nvSpPr>
        <p:spPr bwMode="auto">
          <a:xfrm>
            <a:off x="1552575" y="4005263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85" name="Line 144"/>
          <p:cNvSpPr>
            <a:spLocks noChangeShapeType="1"/>
          </p:cNvSpPr>
          <p:nvPr/>
        </p:nvSpPr>
        <p:spPr bwMode="auto">
          <a:xfrm>
            <a:off x="1982788" y="39322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86" name="Line 145"/>
          <p:cNvSpPr>
            <a:spLocks noChangeShapeType="1"/>
          </p:cNvSpPr>
          <p:nvPr/>
        </p:nvSpPr>
        <p:spPr bwMode="auto">
          <a:xfrm>
            <a:off x="2055813" y="39322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87" name="Line 147"/>
          <p:cNvSpPr>
            <a:spLocks noChangeShapeType="1"/>
          </p:cNvSpPr>
          <p:nvPr/>
        </p:nvSpPr>
        <p:spPr bwMode="auto">
          <a:xfrm flipV="1">
            <a:off x="1839913" y="3068638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88" name="Line 148"/>
          <p:cNvSpPr>
            <a:spLocks noChangeShapeType="1"/>
          </p:cNvSpPr>
          <p:nvPr/>
        </p:nvSpPr>
        <p:spPr bwMode="auto">
          <a:xfrm>
            <a:off x="1552575" y="3284538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89" name="Line 150"/>
          <p:cNvSpPr>
            <a:spLocks noChangeShapeType="1"/>
          </p:cNvSpPr>
          <p:nvPr/>
        </p:nvSpPr>
        <p:spPr bwMode="auto">
          <a:xfrm>
            <a:off x="1982788" y="32115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0" name="Line 151"/>
          <p:cNvSpPr>
            <a:spLocks noChangeShapeType="1"/>
          </p:cNvSpPr>
          <p:nvPr/>
        </p:nvSpPr>
        <p:spPr bwMode="auto">
          <a:xfrm>
            <a:off x="2055813" y="32115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1" name="Line 153"/>
          <p:cNvSpPr>
            <a:spLocks noChangeShapeType="1"/>
          </p:cNvSpPr>
          <p:nvPr/>
        </p:nvSpPr>
        <p:spPr bwMode="auto">
          <a:xfrm flipV="1">
            <a:off x="1841500" y="25654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2" name="Line 154"/>
          <p:cNvSpPr>
            <a:spLocks noChangeShapeType="1"/>
          </p:cNvSpPr>
          <p:nvPr/>
        </p:nvSpPr>
        <p:spPr bwMode="auto">
          <a:xfrm flipH="1">
            <a:off x="1450975" y="2565400"/>
            <a:ext cx="3889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3" name="Line 155"/>
          <p:cNvSpPr>
            <a:spLocks noChangeShapeType="1"/>
          </p:cNvSpPr>
          <p:nvPr/>
        </p:nvSpPr>
        <p:spPr bwMode="auto">
          <a:xfrm flipV="1">
            <a:off x="1841500" y="2349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4" name="Line 156"/>
          <p:cNvSpPr>
            <a:spLocks noChangeShapeType="1"/>
          </p:cNvSpPr>
          <p:nvPr/>
        </p:nvSpPr>
        <p:spPr bwMode="auto">
          <a:xfrm flipH="1">
            <a:off x="1768475" y="23495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5" name="Line 157"/>
          <p:cNvSpPr>
            <a:spLocks noChangeShapeType="1"/>
          </p:cNvSpPr>
          <p:nvPr/>
        </p:nvSpPr>
        <p:spPr bwMode="auto">
          <a:xfrm flipH="1">
            <a:off x="1768475" y="242093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6" name="Freeform 162"/>
          <p:cNvSpPr>
            <a:spLocks/>
          </p:cNvSpPr>
          <p:nvPr/>
        </p:nvSpPr>
        <p:spPr bwMode="auto">
          <a:xfrm>
            <a:off x="1795463" y="5260975"/>
            <a:ext cx="1587" cy="185738"/>
          </a:xfrm>
          <a:custGeom>
            <a:avLst/>
            <a:gdLst>
              <a:gd name="T0" fmla="*/ 0 w 1"/>
              <a:gd name="T1" fmla="*/ 2147483646 h 117"/>
              <a:gd name="T2" fmla="*/ 0 w 1"/>
              <a:gd name="T3" fmla="*/ 0 h 11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7">
                <a:moveTo>
                  <a:pt x="0" y="11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7" name="Freeform 163"/>
          <p:cNvSpPr>
            <a:spLocks/>
          </p:cNvSpPr>
          <p:nvPr/>
        </p:nvSpPr>
        <p:spPr bwMode="auto">
          <a:xfrm>
            <a:off x="1795463" y="5013325"/>
            <a:ext cx="192087" cy="249238"/>
          </a:xfrm>
          <a:custGeom>
            <a:avLst/>
            <a:gdLst>
              <a:gd name="T0" fmla="*/ 0 w 121"/>
              <a:gd name="T1" fmla="*/ 2147483646 h 157"/>
              <a:gd name="T2" fmla="*/ 2147483646 w 121"/>
              <a:gd name="T3" fmla="*/ 0 h 1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1" h="157">
                <a:moveTo>
                  <a:pt x="0" y="156"/>
                </a:moveTo>
                <a:lnTo>
                  <a:pt x="12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998" name="Freeform 164"/>
          <p:cNvSpPr>
            <a:spLocks/>
          </p:cNvSpPr>
          <p:nvPr/>
        </p:nvSpPr>
        <p:spPr bwMode="auto">
          <a:xfrm>
            <a:off x="1552575" y="5157788"/>
            <a:ext cx="230188" cy="104775"/>
          </a:xfrm>
          <a:custGeom>
            <a:avLst/>
            <a:gdLst>
              <a:gd name="T0" fmla="*/ 2147483646 w 145"/>
              <a:gd name="T1" fmla="*/ 2147483646 h 66"/>
              <a:gd name="T2" fmla="*/ 0 w 145"/>
              <a:gd name="T3" fmla="*/ 0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5" h="66">
                <a:moveTo>
                  <a:pt x="144" y="6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3999" name="Picture 167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50133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000" name="Line 168"/>
          <p:cNvSpPr>
            <a:spLocks noChangeShapeType="1"/>
          </p:cNvSpPr>
          <p:nvPr/>
        </p:nvSpPr>
        <p:spPr bwMode="auto">
          <a:xfrm flipV="1">
            <a:off x="1763713" y="5661025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01" name="Line 169"/>
          <p:cNvSpPr>
            <a:spLocks noChangeShapeType="1"/>
          </p:cNvSpPr>
          <p:nvPr/>
        </p:nvSpPr>
        <p:spPr bwMode="auto">
          <a:xfrm>
            <a:off x="1476375" y="5876925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02" name="Line 171"/>
          <p:cNvSpPr>
            <a:spLocks noChangeShapeType="1"/>
          </p:cNvSpPr>
          <p:nvPr/>
        </p:nvSpPr>
        <p:spPr bwMode="auto">
          <a:xfrm>
            <a:off x="1906588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03" name="Line 172"/>
          <p:cNvSpPr>
            <a:spLocks noChangeShapeType="1"/>
          </p:cNvSpPr>
          <p:nvPr/>
        </p:nvSpPr>
        <p:spPr bwMode="auto">
          <a:xfrm>
            <a:off x="1979613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4004" name="Picture 174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56610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005" name="Rectangle 175"/>
          <p:cNvSpPr>
            <a:spLocks noChangeArrowheads="1"/>
          </p:cNvSpPr>
          <p:nvPr/>
        </p:nvSpPr>
        <p:spPr bwMode="auto">
          <a:xfrm>
            <a:off x="2705100" y="5591175"/>
            <a:ext cx="92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Hospital x D</a:t>
            </a:r>
          </a:p>
        </p:txBody>
      </p:sp>
      <p:pic>
        <p:nvPicPr>
          <p:cNvPr id="34006" name="Picture 176"/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6237288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007" name="Line 177"/>
          <p:cNvSpPr>
            <a:spLocks noChangeShapeType="1"/>
          </p:cNvSpPr>
          <p:nvPr/>
        </p:nvSpPr>
        <p:spPr bwMode="auto">
          <a:xfrm flipV="1">
            <a:off x="1765300" y="62372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08" name="Line 178"/>
          <p:cNvSpPr>
            <a:spLocks noChangeShapeType="1"/>
          </p:cNvSpPr>
          <p:nvPr/>
        </p:nvSpPr>
        <p:spPr bwMode="auto">
          <a:xfrm flipH="1">
            <a:off x="1765300" y="652621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09" name="Line 179"/>
          <p:cNvSpPr>
            <a:spLocks noChangeShapeType="1"/>
          </p:cNvSpPr>
          <p:nvPr/>
        </p:nvSpPr>
        <p:spPr bwMode="auto">
          <a:xfrm>
            <a:off x="1981200" y="64531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10" name="Line 180"/>
          <p:cNvSpPr>
            <a:spLocks noChangeShapeType="1"/>
          </p:cNvSpPr>
          <p:nvPr/>
        </p:nvSpPr>
        <p:spPr bwMode="auto">
          <a:xfrm>
            <a:off x="1908175" y="64531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11" name="Line 181"/>
          <p:cNvSpPr>
            <a:spLocks noChangeShapeType="1"/>
          </p:cNvSpPr>
          <p:nvPr/>
        </p:nvSpPr>
        <p:spPr bwMode="auto">
          <a:xfrm flipV="1">
            <a:off x="1763713" y="6524625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12" name="Line 182"/>
          <p:cNvSpPr>
            <a:spLocks noChangeShapeType="1"/>
          </p:cNvSpPr>
          <p:nvPr/>
        </p:nvSpPr>
        <p:spPr bwMode="auto">
          <a:xfrm>
            <a:off x="1765300" y="645318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13" name="Rectangle 240"/>
          <p:cNvSpPr>
            <a:spLocks noChangeArrowheads="1"/>
          </p:cNvSpPr>
          <p:nvPr/>
        </p:nvSpPr>
        <p:spPr bwMode="auto">
          <a:xfrm>
            <a:off x="1768475" y="908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</a:t>
            </a:r>
            <a:r>
              <a:rPr lang="es-CL" altLang="es-CL" sz="1800"/>
              <a:t>,8</a:t>
            </a:r>
            <a:endParaRPr lang="es-ES" altLang="es-CL" sz="1800"/>
          </a:p>
        </p:txBody>
      </p:sp>
      <p:sp>
        <p:nvSpPr>
          <p:cNvPr id="34014" name="Rectangle 241"/>
          <p:cNvSpPr>
            <a:spLocks noChangeArrowheads="1"/>
          </p:cNvSpPr>
          <p:nvPr/>
        </p:nvSpPr>
        <p:spPr bwMode="auto">
          <a:xfrm>
            <a:off x="2444750" y="908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5,8</a:t>
            </a:r>
          </a:p>
        </p:txBody>
      </p:sp>
      <p:sp>
        <p:nvSpPr>
          <p:cNvPr id="34015" name="Rectangle 242"/>
          <p:cNvSpPr>
            <a:spLocks noChangeArrowheads="1"/>
          </p:cNvSpPr>
          <p:nvPr/>
        </p:nvSpPr>
        <p:spPr bwMode="auto">
          <a:xfrm>
            <a:off x="3068638" y="900113"/>
            <a:ext cx="709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34016" name="Rectangle 249"/>
          <p:cNvSpPr>
            <a:spLocks noChangeArrowheads="1"/>
          </p:cNvSpPr>
          <p:nvPr/>
        </p:nvSpPr>
        <p:spPr bwMode="auto">
          <a:xfrm>
            <a:off x="715963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34017" name="Rectangle 251"/>
          <p:cNvSpPr>
            <a:spLocks noChangeArrowheads="1"/>
          </p:cNvSpPr>
          <p:nvPr/>
        </p:nvSpPr>
        <p:spPr bwMode="auto">
          <a:xfrm>
            <a:off x="715963" y="29972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34018" name="Rectangle 252"/>
          <p:cNvSpPr>
            <a:spLocks noChangeArrowheads="1"/>
          </p:cNvSpPr>
          <p:nvPr/>
        </p:nvSpPr>
        <p:spPr bwMode="auto">
          <a:xfrm>
            <a:off x="715963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34019" name="Rectangle 253"/>
          <p:cNvSpPr>
            <a:spLocks noChangeArrowheads="1"/>
          </p:cNvSpPr>
          <p:nvPr/>
        </p:nvSpPr>
        <p:spPr bwMode="auto">
          <a:xfrm>
            <a:off x="715963" y="45085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34020" name="Rectangle 254"/>
          <p:cNvSpPr>
            <a:spLocks noChangeArrowheads="1"/>
          </p:cNvSpPr>
          <p:nvPr/>
        </p:nvSpPr>
        <p:spPr bwMode="auto">
          <a:xfrm>
            <a:off x="715963" y="50847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34021" name="Rectangle 255"/>
          <p:cNvSpPr>
            <a:spLocks noChangeArrowheads="1"/>
          </p:cNvSpPr>
          <p:nvPr/>
        </p:nvSpPr>
        <p:spPr bwMode="auto">
          <a:xfrm>
            <a:off x="715963" y="57324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34022" name="Rectangle 256"/>
          <p:cNvSpPr>
            <a:spLocks noChangeArrowheads="1"/>
          </p:cNvSpPr>
          <p:nvPr/>
        </p:nvSpPr>
        <p:spPr bwMode="auto">
          <a:xfrm>
            <a:off x="715963" y="6237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34023" name="Line 9"/>
          <p:cNvSpPr>
            <a:spLocks noChangeShapeType="1"/>
          </p:cNvSpPr>
          <p:nvPr/>
        </p:nvSpPr>
        <p:spPr bwMode="auto">
          <a:xfrm>
            <a:off x="184150" y="22764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24" name="Rectangle 121"/>
          <p:cNvSpPr>
            <a:spLocks noChangeArrowheads="1"/>
          </p:cNvSpPr>
          <p:nvPr/>
        </p:nvSpPr>
        <p:spPr bwMode="auto">
          <a:xfrm>
            <a:off x="3862388" y="322263"/>
            <a:ext cx="42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29</a:t>
            </a:r>
          </a:p>
        </p:txBody>
      </p:sp>
      <p:sp>
        <p:nvSpPr>
          <p:cNvPr id="34025" name="Text Box 282"/>
          <p:cNvSpPr txBox="1">
            <a:spLocks noChangeArrowheads="1"/>
          </p:cNvSpPr>
          <p:nvPr/>
        </p:nvSpPr>
        <p:spPr bwMode="auto">
          <a:xfrm>
            <a:off x="179388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1,3</a:t>
            </a:r>
          </a:p>
        </p:txBody>
      </p:sp>
      <p:sp>
        <p:nvSpPr>
          <p:cNvPr id="34026" name="Text Box 283"/>
          <p:cNvSpPr txBox="1">
            <a:spLocks noChangeArrowheads="1"/>
          </p:cNvSpPr>
          <p:nvPr/>
        </p:nvSpPr>
        <p:spPr bwMode="auto">
          <a:xfrm>
            <a:off x="714375" y="24145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1.3</a:t>
            </a:r>
          </a:p>
        </p:txBody>
      </p:sp>
      <p:sp>
        <p:nvSpPr>
          <p:cNvPr id="34027" name="Text Box 284"/>
          <p:cNvSpPr txBox="1">
            <a:spLocks noChangeArrowheads="1"/>
          </p:cNvSpPr>
          <p:nvPr/>
        </p:nvSpPr>
        <p:spPr bwMode="auto">
          <a:xfrm>
            <a:off x="231775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1,5</a:t>
            </a:r>
          </a:p>
        </p:txBody>
      </p:sp>
      <p:sp>
        <p:nvSpPr>
          <p:cNvPr id="34028" name="Text Box 285"/>
          <p:cNvSpPr txBox="1">
            <a:spLocks noChangeArrowheads="1"/>
          </p:cNvSpPr>
          <p:nvPr/>
        </p:nvSpPr>
        <p:spPr bwMode="auto">
          <a:xfrm>
            <a:off x="231775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1,9</a:t>
            </a:r>
          </a:p>
        </p:txBody>
      </p:sp>
      <p:sp>
        <p:nvSpPr>
          <p:cNvPr id="34029" name="Text Box 286"/>
          <p:cNvSpPr txBox="1">
            <a:spLocks noChangeArrowheads="1"/>
          </p:cNvSpPr>
          <p:nvPr/>
        </p:nvSpPr>
        <p:spPr bwMode="auto">
          <a:xfrm>
            <a:off x="231775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2,0</a:t>
            </a:r>
          </a:p>
        </p:txBody>
      </p:sp>
      <p:sp>
        <p:nvSpPr>
          <p:cNvPr id="34030" name="Text Box 287"/>
          <p:cNvSpPr txBox="1">
            <a:spLocks noChangeArrowheads="1"/>
          </p:cNvSpPr>
          <p:nvPr/>
        </p:nvSpPr>
        <p:spPr bwMode="auto">
          <a:xfrm>
            <a:off x="231775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2,2</a:t>
            </a:r>
          </a:p>
        </p:txBody>
      </p:sp>
      <p:sp>
        <p:nvSpPr>
          <p:cNvPr id="34031" name="Text Box 288"/>
          <p:cNvSpPr txBox="1">
            <a:spLocks noChangeArrowheads="1"/>
          </p:cNvSpPr>
          <p:nvPr/>
        </p:nvSpPr>
        <p:spPr bwMode="auto">
          <a:xfrm>
            <a:off x="211138" y="57610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2,6</a:t>
            </a:r>
          </a:p>
        </p:txBody>
      </p:sp>
      <p:sp>
        <p:nvSpPr>
          <p:cNvPr id="34032" name="Text Box 289"/>
          <p:cNvSpPr txBox="1">
            <a:spLocks noChangeArrowheads="1"/>
          </p:cNvSpPr>
          <p:nvPr/>
        </p:nvSpPr>
        <p:spPr bwMode="auto">
          <a:xfrm>
            <a:off x="211138" y="62642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3,0</a:t>
            </a:r>
          </a:p>
        </p:txBody>
      </p:sp>
      <p:sp>
        <p:nvSpPr>
          <p:cNvPr id="34033" name="Text Box 290"/>
          <p:cNvSpPr txBox="1">
            <a:spLocks noChangeArrowheads="1"/>
          </p:cNvSpPr>
          <p:nvPr/>
        </p:nvSpPr>
        <p:spPr bwMode="auto">
          <a:xfrm>
            <a:off x="4911725" y="18002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3,5</a:t>
            </a:r>
          </a:p>
        </p:txBody>
      </p:sp>
      <p:sp>
        <p:nvSpPr>
          <p:cNvPr id="34034" name="Text Box 291"/>
          <p:cNvSpPr txBox="1">
            <a:spLocks noChangeArrowheads="1"/>
          </p:cNvSpPr>
          <p:nvPr/>
        </p:nvSpPr>
        <p:spPr bwMode="auto">
          <a:xfrm>
            <a:off x="4840288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3,7</a:t>
            </a:r>
          </a:p>
        </p:txBody>
      </p:sp>
      <p:sp>
        <p:nvSpPr>
          <p:cNvPr id="34035" name="Text Box 292"/>
          <p:cNvSpPr txBox="1">
            <a:spLocks noChangeArrowheads="1"/>
          </p:cNvSpPr>
          <p:nvPr/>
        </p:nvSpPr>
        <p:spPr bwMode="auto">
          <a:xfrm>
            <a:off x="4840288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4,0</a:t>
            </a:r>
          </a:p>
        </p:txBody>
      </p:sp>
      <p:sp>
        <p:nvSpPr>
          <p:cNvPr id="34036" name="Text Box 293"/>
          <p:cNvSpPr txBox="1">
            <a:spLocks noChangeArrowheads="1"/>
          </p:cNvSpPr>
          <p:nvPr/>
        </p:nvSpPr>
        <p:spPr bwMode="auto">
          <a:xfrm>
            <a:off x="4911725" y="36734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4,5</a:t>
            </a:r>
          </a:p>
        </p:txBody>
      </p:sp>
      <p:sp>
        <p:nvSpPr>
          <p:cNvPr id="34037" name="Text Box 294"/>
          <p:cNvSpPr txBox="1">
            <a:spLocks noChangeArrowheads="1"/>
          </p:cNvSpPr>
          <p:nvPr/>
        </p:nvSpPr>
        <p:spPr bwMode="auto">
          <a:xfrm>
            <a:off x="4911725" y="43926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5,3</a:t>
            </a:r>
          </a:p>
        </p:txBody>
      </p:sp>
      <p:sp>
        <p:nvSpPr>
          <p:cNvPr id="34038" name="Text Box 295"/>
          <p:cNvSpPr txBox="1">
            <a:spLocks noChangeArrowheads="1"/>
          </p:cNvSpPr>
          <p:nvPr/>
        </p:nvSpPr>
        <p:spPr bwMode="auto">
          <a:xfrm>
            <a:off x="4911725" y="50403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5,5</a:t>
            </a:r>
          </a:p>
        </p:txBody>
      </p:sp>
      <p:sp>
        <p:nvSpPr>
          <p:cNvPr id="34039" name="Text Box 296"/>
          <p:cNvSpPr txBox="1">
            <a:spLocks noChangeArrowheads="1"/>
          </p:cNvSpPr>
          <p:nvPr/>
        </p:nvSpPr>
        <p:spPr bwMode="auto">
          <a:xfrm>
            <a:off x="4911725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5,7</a:t>
            </a:r>
          </a:p>
        </p:txBody>
      </p:sp>
      <p:sp>
        <p:nvSpPr>
          <p:cNvPr id="34040" name="Text Box 297"/>
          <p:cNvSpPr txBox="1">
            <a:spLocks noChangeArrowheads="1"/>
          </p:cNvSpPr>
          <p:nvPr/>
        </p:nvSpPr>
        <p:spPr bwMode="auto">
          <a:xfrm>
            <a:off x="4911725" y="62642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5,8</a:t>
            </a:r>
          </a:p>
        </p:txBody>
      </p:sp>
      <p:sp>
        <p:nvSpPr>
          <p:cNvPr id="34041" name="Text Box 298"/>
          <p:cNvSpPr txBox="1">
            <a:spLocks noChangeArrowheads="1"/>
          </p:cNvSpPr>
          <p:nvPr/>
        </p:nvSpPr>
        <p:spPr bwMode="auto">
          <a:xfrm>
            <a:off x="3832225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5,8</a:t>
            </a:r>
          </a:p>
        </p:txBody>
      </p:sp>
      <p:sp>
        <p:nvSpPr>
          <p:cNvPr id="34042" name="Text Box 299"/>
          <p:cNvSpPr txBox="1">
            <a:spLocks noChangeArrowheads="1"/>
          </p:cNvSpPr>
          <p:nvPr/>
        </p:nvSpPr>
        <p:spPr bwMode="auto">
          <a:xfrm>
            <a:off x="3832225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4,5</a:t>
            </a:r>
          </a:p>
        </p:txBody>
      </p:sp>
      <p:sp>
        <p:nvSpPr>
          <p:cNvPr id="34043" name="Text Box 300"/>
          <p:cNvSpPr txBox="1">
            <a:spLocks noChangeArrowheads="1"/>
          </p:cNvSpPr>
          <p:nvPr/>
        </p:nvSpPr>
        <p:spPr bwMode="auto">
          <a:xfrm>
            <a:off x="3811588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4,3</a:t>
            </a:r>
          </a:p>
        </p:txBody>
      </p:sp>
      <p:sp>
        <p:nvSpPr>
          <p:cNvPr id="34044" name="Text Box 301"/>
          <p:cNvSpPr txBox="1">
            <a:spLocks noChangeArrowheads="1"/>
          </p:cNvSpPr>
          <p:nvPr/>
        </p:nvSpPr>
        <p:spPr bwMode="auto">
          <a:xfrm>
            <a:off x="3832225" y="36734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3,9</a:t>
            </a:r>
          </a:p>
        </p:txBody>
      </p:sp>
      <p:sp>
        <p:nvSpPr>
          <p:cNvPr id="34045" name="Text Box 302"/>
          <p:cNvSpPr txBox="1">
            <a:spLocks noChangeArrowheads="1"/>
          </p:cNvSpPr>
          <p:nvPr/>
        </p:nvSpPr>
        <p:spPr bwMode="auto">
          <a:xfrm>
            <a:off x="3832225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3,8</a:t>
            </a:r>
          </a:p>
        </p:txBody>
      </p:sp>
      <p:sp>
        <p:nvSpPr>
          <p:cNvPr id="34046" name="Text Box 303"/>
          <p:cNvSpPr txBox="1">
            <a:spLocks noChangeArrowheads="1"/>
          </p:cNvSpPr>
          <p:nvPr/>
        </p:nvSpPr>
        <p:spPr bwMode="auto">
          <a:xfrm>
            <a:off x="3832225" y="50403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3,6</a:t>
            </a:r>
          </a:p>
        </p:txBody>
      </p:sp>
      <p:sp>
        <p:nvSpPr>
          <p:cNvPr id="34047" name="Text Box 304"/>
          <p:cNvSpPr txBox="1">
            <a:spLocks noChangeArrowheads="1"/>
          </p:cNvSpPr>
          <p:nvPr/>
        </p:nvSpPr>
        <p:spPr bwMode="auto">
          <a:xfrm>
            <a:off x="3832225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3,2</a:t>
            </a:r>
          </a:p>
        </p:txBody>
      </p:sp>
      <p:sp>
        <p:nvSpPr>
          <p:cNvPr id="34048" name="Text Box 305"/>
          <p:cNvSpPr txBox="1">
            <a:spLocks noChangeArrowheads="1"/>
          </p:cNvSpPr>
          <p:nvPr/>
        </p:nvSpPr>
        <p:spPr bwMode="auto">
          <a:xfrm>
            <a:off x="3832225" y="6237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2,8</a:t>
            </a:r>
          </a:p>
        </p:txBody>
      </p:sp>
      <p:sp>
        <p:nvSpPr>
          <p:cNvPr id="34049" name="Oval 202"/>
          <p:cNvSpPr>
            <a:spLocks noChangeArrowheads="1"/>
          </p:cNvSpPr>
          <p:nvPr/>
        </p:nvSpPr>
        <p:spPr bwMode="auto">
          <a:xfrm>
            <a:off x="1763713" y="2709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50" name="Oval 202"/>
          <p:cNvSpPr>
            <a:spLocks noChangeArrowheads="1"/>
          </p:cNvSpPr>
          <p:nvPr/>
        </p:nvSpPr>
        <p:spPr bwMode="auto">
          <a:xfrm>
            <a:off x="1763713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51" name="Line 308"/>
          <p:cNvSpPr>
            <a:spLocks noChangeShapeType="1"/>
          </p:cNvSpPr>
          <p:nvPr/>
        </p:nvSpPr>
        <p:spPr bwMode="auto">
          <a:xfrm>
            <a:off x="1763713" y="191611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52" name="Oval 202"/>
          <p:cNvSpPr>
            <a:spLocks noChangeArrowheads="1"/>
          </p:cNvSpPr>
          <p:nvPr/>
        </p:nvSpPr>
        <p:spPr bwMode="auto">
          <a:xfrm>
            <a:off x="1766888" y="21367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53" name="Line 310"/>
          <p:cNvSpPr>
            <a:spLocks noChangeShapeType="1"/>
          </p:cNvSpPr>
          <p:nvPr/>
        </p:nvSpPr>
        <p:spPr bwMode="auto">
          <a:xfrm flipH="1">
            <a:off x="1476375" y="191611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54" name="Oval 202"/>
          <p:cNvSpPr>
            <a:spLocks noChangeArrowheads="1"/>
          </p:cNvSpPr>
          <p:nvPr/>
        </p:nvSpPr>
        <p:spPr bwMode="auto">
          <a:xfrm>
            <a:off x="1763713" y="40814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55" name="Line 312"/>
          <p:cNvSpPr>
            <a:spLocks noChangeShapeType="1"/>
          </p:cNvSpPr>
          <p:nvPr/>
        </p:nvSpPr>
        <p:spPr bwMode="auto">
          <a:xfrm flipV="1">
            <a:off x="1971675" y="4437063"/>
            <a:ext cx="79375" cy="42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56" name="Line 313"/>
          <p:cNvSpPr>
            <a:spLocks noChangeShapeType="1"/>
          </p:cNvSpPr>
          <p:nvPr/>
        </p:nvSpPr>
        <p:spPr bwMode="auto">
          <a:xfrm flipH="1">
            <a:off x="1403350" y="4652963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57" name="Line 144"/>
          <p:cNvSpPr>
            <a:spLocks noChangeShapeType="1"/>
          </p:cNvSpPr>
          <p:nvPr/>
        </p:nvSpPr>
        <p:spPr bwMode="auto">
          <a:xfrm>
            <a:off x="1474788" y="4579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58" name="Line 145"/>
          <p:cNvSpPr>
            <a:spLocks noChangeShapeType="1"/>
          </p:cNvSpPr>
          <p:nvPr/>
        </p:nvSpPr>
        <p:spPr bwMode="auto">
          <a:xfrm>
            <a:off x="1547813" y="4579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59" name="Line 144"/>
          <p:cNvSpPr>
            <a:spLocks noChangeShapeType="1"/>
          </p:cNvSpPr>
          <p:nvPr/>
        </p:nvSpPr>
        <p:spPr bwMode="auto">
          <a:xfrm>
            <a:off x="1619250" y="39338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0" name="Line 145"/>
          <p:cNvSpPr>
            <a:spLocks noChangeShapeType="1"/>
          </p:cNvSpPr>
          <p:nvPr/>
        </p:nvSpPr>
        <p:spPr bwMode="auto">
          <a:xfrm>
            <a:off x="1692275" y="39338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1" name="Line 144"/>
          <p:cNvSpPr>
            <a:spLocks noChangeShapeType="1"/>
          </p:cNvSpPr>
          <p:nvPr/>
        </p:nvSpPr>
        <p:spPr bwMode="auto">
          <a:xfrm>
            <a:off x="1619250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2" name="Line 145"/>
          <p:cNvSpPr>
            <a:spLocks noChangeShapeType="1"/>
          </p:cNvSpPr>
          <p:nvPr/>
        </p:nvSpPr>
        <p:spPr bwMode="auto">
          <a:xfrm>
            <a:off x="1692275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3" name="Oval 202"/>
          <p:cNvSpPr>
            <a:spLocks noChangeArrowheads="1"/>
          </p:cNvSpPr>
          <p:nvPr/>
        </p:nvSpPr>
        <p:spPr bwMode="auto">
          <a:xfrm>
            <a:off x="1619250" y="47307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64" name="Oval 202"/>
          <p:cNvSpPr>
            <a:spLocks noChangeArrowheads="1"/>
          </p:cNvSpPr>
          <p:nvPr/>
        </p:nvSpPr>
        <p:spPr bwMode="auto">
          <a:xfrm>
            <a:off x="1692275" y="53768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65" name="Line 144"/>
          <p:cNvSpPr>
            <a:spLocks noChangeShapeType="1"/>
          </p:cNvSpPr>
          <p:nvPr/>
        </p:nvSpPr>
        <p:spPr bwMode="auto">
          <a:xfrm>
            <a:off x="1619250" y="5156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6" name="Line 145"/>
          <p:cNvSpPr>
            <a:spLocks noChangeShapeType="1"/>
          </p:cNvSpPr>
          <p:nvPr/>
        </p:nvSpPr>
        <p:spPr bwMode="auto">
          <a:xfrm>
            <a:off x="1692275" y="5156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7" name="Line 144"/>
          <p:cNvSpPr>
            <a:spLocks noChangeShapeType="1"/>
          </p:cNvSpPr>
          <p:nvPr/>
        </p:nvSpPr>
        <p:spPr bwMode="auto">
          <a:xfrm>
            <a:off x="1543050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8" name="Line 145"/>
          <p:cNvSpPr>
            <a:spLocks noChangeShapeType="1"/>
          </p:cNvSpPr>
          <p:nvPr/>
        </p:nvSpPr>
        <p:spPr bwMode="auto">
          <a:xfrm>
            <a:off x="1616075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69" name="Oval 202"/>
          <p:cNvSpPr>
            <a:spLocks noChangeArrowheads="1"/>
          </p:cNvSpPr>
          <p:nvPr/>
        </p:nvSpPr>
        <p:spPr bwMode="auto">
          <a:xfrm>
            <a:off x="1687513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70" name="Oval 202"/>
          <p:cNvSpPr>
            <a:spLocks noChangeArrowheads="1"/>
          </p:cNvSpPr>
          <p:nvPr/>
        </p:nvSpPr>
        <p:spPr bwMode="auto">
          <a:xfrm>
            <a:off x="1692275" y="66024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71" name="Line 328"/>
          <p:cNvSpPr>
            <a:spLocks noChangeShapeType="1"/>
          </p:cNvSpPr>
          <p:nvPr/>
        </p:nvSpPr>
        <p:spPr bwMode="auto">
          <a:xfrm flipV="1">
            <a:off x="6443663" y="184308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72" name="Line 329"/>
          <p:cNvSpPr>
            <a:spLocks noChangeShapeType="1"/>
          </p:cNvSpPr>
          <p:nvPr/>
        </p:nvSpPr>
        <p:spPr bwMode="auto">
          <a:xfrm flipH="1" flipV="1">
            <a:off x="6372225" y="1771650"/>
            <a:ext cx="71438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73" name="Line 330"/>
          <p:cNvSpPr>
            <a:spLocks noChangeShapeType="1"/>
          </p:cNvSpPr>
          <p:nvPr/>
        </p:nvSpPr>
        <p:spPr bwMode="auto">
          <a:xfrm flipH="1">
            <a:off x="6227763" y="19875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74" name="Line 331"/>
          <p:cNvSpPr>
            <a:spLocks noChangeShapeType="1"/>
          </p:cNvSpPr>
          <p:nvPr/>
        </p:nvSpPr>
        <p:spPr bwMode="auto">
          <a:xfrm>
            <a:off x="6300788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75" name="Line 332"/>
          <p:cNvSpPr>
            <a:spLocks noChangeShapeType="1"/>
          </p:cNvSpPr>
          <p:nvPr/>
        </p:nvSpPr>
        <p:spPr bwMode="auto">
          <a:xfrm>
            <a:off x="6372225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76" name="Line 333"/>
          <p:cNvSpPr>
            <a:spLocks noChangeShapeType="1"/>
          </p:cNvSpPr>
          <p:nvPr/>
        </p:nvSpPr>
        <p:spPr bwMode="auto">
          <a:xfrm flipH="1" flipV="1">
            <a:off x="6227763" y="1700213"/>
            <a:ext cx="144462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77" name="Oval 202"/>
          <p:cNvSpPr>
            <a:spLocks noChangeArrowheads="1"/>
          </p:cNvSpPr>
          <p:nvPr/>
        </p:nvSpPr>
        <p:spPr bwMode="auto">
          <a:xfrm>
            <a:off x="6375400" y="20637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78" name="Line 336"/>
          <p:cNvSpPr>
            <a:spLocks noChangeShapeType="1"/>
          </p:cNvSpPr>
          <p:nvPr/>
        </p:nvSpPr>
        <p:spPr bwMode="auto">
          <a:xfrm>
            <a:off x="6300788" y="45815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79" name="Line 337"/>
          <p:cNvSpPr>
            <a:spLocks noChangeShapeType="1"/>
          </p:cNvSpPr>
          <p:nvPr/>
        </p:nvSpPr>
        <p:spPr bwMode="auto">
          <a:xfrm flipV="1">
            <a:off x="6300788" y="43656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80" name="Line 338"/>
          <p:cNvSpPr>
            <a:spLocks noChangeShapeType="1"/>
          </p:cNvSpPr>
          <p:nvPr/>
        </p:nvSpPr>
        <p:spPr bwMode="auto">
          <a:xfrm>
            <a:off x="6516688" y="45815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81" name="Line 339"/>
          <p:cNvSpPr>
            <a:spLocks noChangeShapeType="1"/>
          </p:cNvSpPr>
          <p:nvPr/>
        </p:nvSpPr>
        <p:spPr bwMode="auto">
          <a:xfrm>
            <a:off x="6659563" y="2492375"/>
            <a:ext cx="144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82" name="Line 340"/>
          <p:cNvSpPr>
            <a:spLocks noChangeShapeType="1"/>
          </p:cNvSpPr>
          <p:nvPr/>
        </p:nvSpPr>
        <p:spPr bwMode="auto">
          <a:xfrm flipH="1">
            <a:off x="6084888" y="2492375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83" name="Line 342"/>
          <p:cNvSpPr>
            <a:spLocks noChangeShapeType="1"/>
          </p:cNvSpPr>
          <p:nvPr/>
        </p:nvSpPr>
        <p:spPr bwMode="auto">
          <a:xfrm>
            <a:off x="6372225" y="278130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84" name="Line 343"/>
          <p:cNvSpPr>
            <a:spLocks noChangeShapeType="1"/>
          </p:cNvSpPr>
          <p:nvPr/>
        </p:nvSpPr>
        <p:spPr bwMode="auto">
          <a:xfrm flipV="1">
            <a:off x="6372225" y="2492375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85" name="Oval 202"/>
          <p:cNvSpPr>
            <a:spLocks noChangeArrowheads="1"/>
          </p:cNvSpPr>
          <p:nvPr/>
        </p:nvSpPr>
        <p:spPr bwMode="auto">
          <a:xfrm>
            <a:off x="6302375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86" name="Oval 202"/>
          <p:cNvSpPr>
            <a:spLocks noChangeArrowheads="1"/>
          </p:cNvSpPr>
          <p:nvPr/>
        </p:nvSpPr>
        <p:spPr bwMode="auto">
          <a:xfrm>
            <a:off x="6300788" y="33559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87" name="Oval 202"/>
          <p:cNvSpPr>
            <a:spLocks noChangeArrowheads="1"/>
          </p:cNvSpPr>
          <p:nvPr/>
        </p:nvSpPr>
        <p:spPr bwMode="auto">
          <a:xfrm>
            <a:off x="6372225" y="40052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88" name="Oval 202"/>
          <p:cNvSpPr>
            <a:spLocks noChangeArrowheads="1"/>
          </p:cNvSpPr>
          <p:nvPr/>
        </p:nvSpPr>
        <p:spPr bwMode="auto">
          <a:xfrm>
            <a:off x="6227763" y="47244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89" name="Oval 202"/>
          <p:cNvSpPr>
            <a:spLocks noChangeArrowheads="1"/>
          </p:cNvSpPr>
          <p:nvPr/>
        </p:nvSpPr>
        <p:spPr bwMode="auto">
          <a:xfrm>
            <a:off x="644366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90" name="Line 350"/>
          <p:cNvSpPr>
            <a:spLocks noChangeShapeType="1"/>
          </p:cNvSpPr>
          <p:nvPr/>
        </p:nvSpPr>
        <p:spPr bwMode="auto">
          <a:xfrm flipV="1">
            <a:off x="6516688" y="56610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91" name="Oval 202"/>
          <p:cNvSpPr>
            <a:spLocks noChangeArrowheads="1"/>
          </p:cNvSpPr>
          <p:nvPr/>
        </p:nvSpPr>
        <p:spPr bwMode="auto">
          <a:xfrm>
            <a:off x="6227763" y="6026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92" name="Line 352"/>
          <p:cNvSpPr>
            <a:spLocks noChangeShapeType="1"/>
          </p:cNvSpPr>
          <p:nvPr/>
        </p:nvSpPr>
        <p:spPr bwMode="auto">
          <a:xfrm>
            <a:off x="6516688" y="645318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93" name="Line 353"/>
          <p:cNvSpPr>
            <a:spLocks noChangeShapeType="1"/>
          </p:cNvSpPr>
          <p:nvPr/>
        </p:nvSpPr>
        <p:spPr bwMode="auto">
          <a:xfrm flipH="1">
            <a:off x="6300788" y="6453188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94" name="Oval 202"/>
          <p:cNvSpPr>
            <a:spLocks noChangeArrowheads="1"/>
          </p:cNvSpPr>
          <p:nvPr/>
        </p:nvSpPr>
        <p:spPr bwMode="auto">
          <a:xfrm>
            <a:off x="6443663" y="65309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4095" name="Line 355"/>
          <p:cNvSpPr>
            <a:spLocks noChangeShapeType="1"/>
          </p:cNvSpPr>
          <p:nvPr/>
        </p:nvSpPr>
        <p:spPr bwMode="auto">
          <a:xfrm flipV="1">
            <a:off x="6516688" y="616585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4096" name="Freeform 190"/>
          <p:cNvSpPr>
            <a:spLocks/>
          </p:cNvSpPr>
          <p:nvPr/>
        </p:nvSpPr>
        <p:spPr bwMode="auto">
          <a:xfrm>
            <a:off x="1704975" y="4516438"/>
            <a:ext cx="236538" cy="254000"/>
          </a:xfrm>
          <a:custGeom>
            <a:avLst/>
            <a:gdLst>
              <a:gd name="T0" fmla="*/ 0 w 149"/>
              <a:gd name="T1" fmla="*/ 2147483646 h 160"/>
              <a:gd name="T2" fmla="*/ 2147483646 w 149"/>
              <a:gd name="T3" fmla="*/ 0 h 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9" h="160">
                <a:moveTo>
                  <a:pt x="0" y="159"/>
                </a:moveTo>
                <a:lnTo>
                  <a:pt x="148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CuadroTexto"/>
          <p:cNvSpPr txBox="1">
            <a:spLocks noChangeArrowheads="1"/>
          </p:cNvSpPr>
          <p:nvPr/>
        </p:nvSpPr>
        <p:spPr bwMode="auto">
          <a:xfrm>
            <a:off x="7235825" y="6308725"/>
            <a:ext cx="174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DIA DOMINGO</a:t>
            </a:r>
          </a:p>
        </p:txBody>
      </p:sp>
      <p:pic>
        <p:nvPicPr>
          <p:cNvPr id="35843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84313"/>
            <a:ext cx="7632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1331913" y="476250"/>
            <a:ext cx="424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6º FECHA RALLY DEL PACIFICO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>
            <a:off x="1809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00" name="Line 13"/>
          <p:cNvSpPr>
            <a:spLocks noChangeShapeType="1"/>
          </p:cNvSpPr>
          <p:nvPr/>
        </p:nvSpPr>
        <p:spPr bwMode="auto">
          <a:xfrm>
            <a:off x="1809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01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7903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7904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7905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37906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07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08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09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10" name="AutoShape 23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11" name="AutoShape 24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12" name="Rectangle 25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7913" name="Rectangle 26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7914" name="Rectangle 27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7915" name="Rectangle 28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7916" name="Rectangle 29"/>
          <p:cNvSpPr>
            <a:spLocks noChangeArrowheads="1"/>
          </p:cNvSpPr>
          <p:nvPr/>
        </p:nvSpPr>
        <p:spPr bwMode="auto">
          <a:xfrm>
            <a:off x="1033463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7917" name="Rectangle 30"/>
          <p:cNvSpPr>
            <a:spLocks noChangeArrowheads="1"/>
          </p:cNvSpPr>
          <p:nvPr/>
        </p:nvSpPr>
        <p:spPr bwMode="auto">
          <a:xfrm>
            <a:off x="1033463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7918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19" name="Rectangle 33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7920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21" name="Rectangle 35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7922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23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37924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25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26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27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28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29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37930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7931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7932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37933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34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35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36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37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37938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39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37940" name="Rectangle 57"/>
          <p:cNvSpPr>
            <a:spLocks noChangeArrowheads="1"/>
          </p:cNvSpPr>
          <p:nvPr/>
        </p:nvSpPr>
        <p:spPr bwMode="auto">
          <a:xfrm>
            <a:off x="109538" y="414338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18  LA VARA</a:t>
            </a:r>
          </a:p>
        </p:txBody>
      </p:sp>
      <p:sp>
        <p:nvSpPr>
          <p:cNvPr id="37941" name="Rectangle 58"/>
          <p:cNvSpPr>
            <a:spLocks noChangeArrowheads="1"/>
          </p:cNvSpPr>
          <p:nvPr/>
        </p:nvSpPr>
        <p:spPr bwMode="auto">
          <a:xfrm>
            <a:off x="107950" y="198438"/>
            <a:ext cx="18208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17  PARQUE CERRADO</a:t>
            </a:r>
          </a:p>
        </p:txBody>
      </p:sp>
      <p:sp>
        <p:nvSpPr>
          <p:cNvPr id="37942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43" name="Line 60"/>
          <p:cNvSpPr>
            <a:spLocks noChangeShapeType="1"/>
          </p:cNvSpPr>
          <p:nvPr/>
        </p:nvSpPr>
        <p:spPr bwMode="auto">
          <a:xfrm>
            <a:off x="69357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44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45" name="Line 62"/>
          <p:cNvSpPr>
            <a:spLocks noChangeShapeType="1"/>
          </p:cNvSpPr>
          <p:nvPr/>
        </p:nvSpPr>
        <p:spPr bwMode="auto">
          <a:xfrm>
            <a:off x="83026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46" name="Line 63"/>
          <p:cNvSpPr>
            <a:spLocks noChangeShapeType="1"/>
          </p:cNvSpPr>
          <p:nvPr/>
        </p:nvSpPr>
        <p:spPr bwMode="auto">
          <a:xfrm flipH="1">
            <a:off x="5786438" y="1196975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47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48" name="Line 65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49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50" name="Line 67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51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52" name="Line 69"/>
          <p:cNvSpPr>
            <a:spLocks noChangeShapeType="1"/>
          </p:cNvSpPr>
          <p:nvPr/>
        </p:nvSpPr>
        <p:spPr bwMode="auto">
          <a:xfrm>
            <a:off x="47021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53" name="Line 70"/>
          <p:cNvSpPr>
            <a:spLocks noChangeShapeType="1"/>
          </p:cNvSpPr>
          <p:nvPr/>
        </p:nvSpPr>
        <p:spPr bwMode="auto">
          <a:xfrm>
            <a:off x="47021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54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7955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7956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7957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7958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37959" name="AutoShape 76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60" name="AutoShape 77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61" name="AutoShape 78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7962" name="Rectangle 82"/>
          <p:cNvSpPr>
            <a:spLocks noChangeArrowheads="1"/>
          </p:cNvSpPr>
          <p:nvPr/>
        </p:nvSpPr>
        <p:spPr bwMode="auto">
          <a:xfrm>
            <a:off x="5545138" y="16287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7963" name="Rectangle 83"/>
          <p:cNvSpPr>
            <a:spLocks noChangeArrowheads="1"/>
          </p:cNvSpPr>
          <p:nvPr/>
        </p:nvSpPr>
        <p:spPr bwMode="auto">
          <a:xfrm>
            <a:off x="5553075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37964" name="Rectangle 84"/>
          <p:cNvSpPr>
            <a:spLocks noChangeArrowheads="1"/>
          </p:cNvSpPr>
          <p:nvPr/>
        </p:nvSpPr>
        <p:spPr bwMode="auto">
          <a:xfrm>
            <a:off x="5553075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37965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66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67" name="Rectangle 94"/>
          <p:cNvSpPr>
            <a:spLocks noChangeArrowheads="1"/>
          </p:cNvSpPr>
          <p:nvPr/>
        </p:nvSpPr>
        <p:spPr bwMode="auto">
          <a:xfrm>
            <a:off x="5003800" y="765175"/>
            <a:ext cx="760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37968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69" name="Line 96"/>
          <p:cNvSpPr>
            <a:spLocks noChangeShapeType="1"/>
          </p:cNvSpPr>
          <p:nvPr/>
        </p:nvSpPr>
        <p:spPr bwMode="auto">
          <a:xfrm>
            <a:off x="6862763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70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71" name="Freeform 98"/>
          <p:cNvSpPr>
            <a:spLocks/>
          </p:cNvSpPr>
          <p:nvPr/>
        </p:nvSpPr>
        <p:spPr bwMode="auto">
          <a:xfrm>
            <a:off x="5783263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72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73" name="Rectangle 100"/>
          <p:cNvSpPr>
            <a:spLocks noChangeArrowheads="1"/>
          </p:cNvSpPr>
          <p:nvPr/>
        </p:nvSpPr>
        <p:spPr bwMode="auto">
          <a:xfrm>
            <a:off x="5710238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37974" name="Rectangle 101"/>
          <p:cNvSpPr>
            <a:spLocks noChangeArrowheads="1"/>
          </p:cNvSpPr>
          <p:nvPr/>
        </p:nvSpPr>
        <p:spPr bwMode="auto">
          <a:xfrm>
            <a:off x="6267450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7975" name="Rectangle 102"/>
          <p:cNvSpPr>
            <a:spLocks noChangeArrowheads="1"/>
          </p:cNvSpPr>
          <p:nvPr/>
        </p:nvSpPr>
        <p:spPr bwMode="auto">
          <a:xfrm>
            <a:off x="6851650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7976" name="Rectangle 103"/>
          <p:cNvSpPr>
            <a:spLocks noChangeArrowheads="1"/>
          </p:cNvSpPr>
          <p:nvPr/>
        </p:nvSpPr>
        <p:spPr bwMode="auto">
          <a:xfrm>
            <a:off x="7510463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37977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78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79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80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81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37982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83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37984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7985" name="1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37986" name="2 CuadroTexto"/>
          <p:cNvSpPr txBox="1">
            <a:spLocks noChangeArrowheads="1"/>
          </p:cNvSpPr>
          <p:nvPr/>
        </p:nvSpPr>
        <p:spPr bwMode="auto">
          <a:xfrm>
            <a:off x="1835150" y="9080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37987" name="117 CuadroTexto"/>
          <p:cNvSpPr txBox="1">
            <a:spLocks noChangeArrowheads="1"/>
          </p:cNvSpPr>
          <p:nvPr/>
        </p:nvSpPr>
        <p:spPr bwMode="auto">
          <a:xfrm>
            <a:off x="2511425" y="9001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37988" name="3 CuadroTexto"/>
          <p:cNvSpPr txBox="1">
            <a:spLocks noChangeArrowheads="1"/>
          </p:cNvSpPr>
          <p:nvPr/>
        </p:nvSpPr>
        <p:spPr bwMode="auto">
          <a:xfrm>
            <a:off x="3063875" y="900113"/>
            <a:ext cx="715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00:15</a:t>
            </a:r>
          </a:p>
        </p:txBody>
      </p:sp>
      <p:sp>
        <p:nvSpPr>
          <p:cNvPr id="37989" name="4 CuadroTexto"/>
          <p:cNvSpPr txBox="1">
            <a:spLocks noChangeArrowheads="1"/>
          </p:cNvSpPr>
          <p:nvPr/>
        </p:nvSpPr>
        <p:spPr bwMode="auto">
          <a:xfrm>
            <a:off x="179388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37990" name="5 CuadroTexto"/>
          <p:cNvSpPr txBox="1">
            <a:spLocks noChangeArrowheads="1"/>
          </p:cNvSpPr>
          <p:nvPr/>
        </p:nvSpPr>
        <p:spPr bwMode="auto">
          <a:xfrm>
            <a:off x="179388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37991" name="6 CuadroTexto"/>
          <p:cNvSpPr txBox="1">
            <a:spLocks noChangeArrowheads="1"/>
          </p:cNvSpPr>
          <p:nvPr/>
        </p:nvSpPr>
        <p:spPr bwMode="auto">
          <a:xfrm>
            <a:off x="17938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37992" name="7 CuadroTexto"/>
          <p:cNvSpPr txBox="1">
            <a:spLocks noChangeArrowheads="1"/>
          </p:cNvSpPr>
          <p:nvPr/>
        </p:nvSpPr>
        <p:spPr bwMode="auto">
          <a:xfrm>
            <a:off x="179388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37993" name="8 CuadroTexto"/>
          <p:cNvSpPr txBox="1">
            <a:spLocks noChangeArrowheads="1"/>
          </p:cNvSpPr>
          <p:nvPr/>
        </p:nvSpPr>
        <p:spPr bwMode="auto">
          <a:xfrm>
            <a:off x="711200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37994" name="9 CuadroTexto"/>
          <p:cNvSpPr txBox="1">
            <a:spLocks noChangeArrowheads="1"/>
          </p:cNvSpPr>
          <p:nvPr/>
        </p:nvSpPr>
        <p:spPr bwMode="auto">
          <a:xfrm>
            <a:off x="71120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37995" name="10 CuadroTexto"/>
          <p:cNvSpPr txBox="1">
            <a:spLocks noChangeArrowheads="1"/>
          </p:cNvSpPr>
          <p:nvPr/>
        </p:nvSpPr>
        <p:spPr bwMode="auto">
          <a:xfrm>
            <a:off x="71120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37996" name="11 CuadroTexto"/>
          <p:cNvSpPr txBox="1">
            <a:spLocks noChangeArrowheads="1"/>
          </p:cNvSpPr>
          <p:nvPr/>
        </p:nvSpPr>
        <p:spPr bwMode="auto">
          <a:xfrm>
            <a:off x="711200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37997" name="12 CuadroTexto"/>
          <p:cNvSpPr txBox="1">
            <a:spLocks noChangeArrowheads="1"/>
          </p:cNvSpPr>
          <p:nvPr/>
        </p:nvSpPr>
        <p:spPr bwMode="auto">
          <a:xfrm>
            <a:off x="5248275" y="17637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37998" name="13 CuadroTexto"/>
          <p:cNvSpPr txBox="1">
            <a:spLocks noChangeArrowheads="1"/>
          </p:cNvSpPr>
          <p:nvPr/>
        </p:nvSpPr>
        <p:spPr bwMode="auto">
          <a:xfrm>
            <a:off x="5248275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37999" name="14 CuadroTexto"/>
          <p:cNvSpPr txBox="1">
            <a:spLocks noChangeArrowheads="1"/>
          </p:cNvSpPr>
          <p:nvPr/>
        </p:nvSpPr>
        <p:spPr bwMode="auto">
          <a:xfrm>
            <a:off x="5248275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38000" name="Rectangle 57"/>
          <p:cNvSpPr>
            <a:spLocks noChangeArrowheads="1"/>
          </p:cNvSpPr>
          <p:nvPr/>
        </p:nvSpPr>
        <p:spPr bwMode="auto">
          <a:xfrm>
            <a:off x="4860925" y="404813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18  LA VARA</a:t>
            </a:r>
          </a:p>
        </p:txBody>
      </p:sp>
      <p:sp>
        <p:nvSpPr>
          <p:cNvPr id="38001" name="Rectangle 58"/>
          <p:cNvSpPr>
            <a:spLocks noChangeArrowheads="1"/>
          </p:cNvSpPr>
          <p:nvPr/>
        </p:nvSpPr>
        <p:spPr bwMode="auto">
          <a:xfrm>
            <a:off x="4859338" y="188913"/>
            <a:ext cx="18208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17  PARQUE CERRADO</a:t>
            </a:r>
          </a:p>
        </p:txBody>
      </p:sp>
      <p:sp>
        <p:nvSpPr>
          <p:cNvPr id="38002" name="132 CuadroTexto"/>
          <p:cNvSpPr txBox="1">
            <a:spLocks noChangeArrowheads="1"/>
          </p:cNvSpPr>
          <p:nvPr/>
        </p:nvSpPr>
        <p:spPr bwMode="auto">
          <a:xfrm>
            <a:off x="6372225" y="9080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38003" name="133 CuadroTexto"/>
          <p:cNvSpPr txBox="1">
            <a:spLocks noChangeArrowheads="1"/>
          </p:cNvSpPr>
          <p:nvPr/>
        </p:nvSpPr>
        <p:spPr bwMode="auto">
          <a:xfrm>
            <a:off x="7048500" y="9080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38004" name="134 CuadroTexto"/>
          <p:cNvSpPr txBox="1">
            <a:spLocks noChangeArrowheads="1"/>
          </p:cNvSpPr>
          <p:nvPr/>
        </p:nvSpPr>
        <p:spPr bwMode="auto">
          <a:xfrm>
            <a:off x="7600950" y="908050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00:15</a:t>
            </a:r>
          </a:p>
        </p:txBody>
      </p:sp>
      <p:sp>
        <p:nvSpPr>
          <p:cNvPr id="38005" name="135 CuadroTexto"/>
          <p:cNvSpPr txBox="1">
            <a:spLocks noChangeArrowheads="1"/>
          </p:cNvSpPr>
          <p:nvPr/>
        </p:nvSpPr>
        <p:spPr bwMode="auto">
          <a:xfrm>
            <a:off x="8221663" y="900113"/>
            <a:ext cx="742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38006" name="15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38007" name="16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38008" name="17 CuadroTexto"/>
          <p:cNvSpPr txBox="1">
            <a:spLocks noChangeArrowheads="1"/>
          </p:cNvSpPr>
          <p:nvPr/>
        </p:nvSpPr>
        <p:spPr bwMode="auto">
          <a:xfrm>
            <a:off x="7556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38009" name="18 CuadroTexto"/>
          <p:cNvSpPr txBox="1">
            <a:spLocks noChangeArrowheads="1"/>
          </p:cNvSpPr>
          <p:nvPr/>
        </p:nvSpPr>
        <p:spPr bwMode="auto">
          <a:xfrm>
            <a:off x="755650" y="37798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38010" name="20 CuadroTexto"/>
          <p:cNvSpPr txBox="1">
            <a:spLocks noChangeArrowheads="1"/>
          </p:cNvSpPr>
          <p:nvPr/>
        </p:nvSpPr>
        <p:spPr bwMode="auto">
          <a:xfrm>
            <a:off x="179388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38011" name="21 CuadroTexto"/>
          <p:cNvSpPr txBox="1">
            <a:spLocks noChangeArrowheads="1"/>
          </p:cNvSpPr>
          <p:nvPr/>
        </p:nvSpPr>
        <p:spPr bwMode="auto">
          <a:xfrm>
            <a:off x="17938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3,8</a:t>
            </a:r>
          </a:p>
        </p:txBody>
      </p:sp>
      <p:sp>
        <p:nvSpPr>
          <p:cNvPr id="38012" name="22 CuadroTexto"/>
          <p:cNvSpPr txBox="1">
            <a:spLocks noChangeArrowheads="1"/>
          </p:cNvSpPr>
          <p:nvPr/>
        </p:nvSpPr>
        <p:spPr bwMode="auto">
          <a:xfrm>
            <a:off x="179388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3,9</a:t>
            </a:r>
          </a:p>
        </p:txBody>
      </p:sp>
      <p:sp>
        <p:nvSpPr>
          <p:cNvPr id="38013" name="23 CuadroTexto"/>
          <p:cNvSpPr txBox="1">
            <a:spLocks noChangeArrowheads="1"/>
          </p:cNvSpPr>
          <p:nvPr/>
        </p:nvSpPr>
        <p:spPr bwMode="auto">
          <a:xfrm>
            <a:off x="179388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4,8</a:t>
            </a:r>
          </a:p>
        </p:txBody>
      </p:sp>
      <p:sp>
        <p:nvSpPr>
          <p:cNvPr id="38014" name="24 CuadroTexto"/>
          <p:cNvSpPr txBox="1">
            <a:spLocks noChangeArrowheads="1"/>
          </p:cNvSpPr>
          <p:nvPr/>
        </p:nvSpPr>
        <p:spPr bwMode="auto">
          <a:xfrm>
            <a:off x="4716463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5,7</a:t>
            </a:r>
          </a:p>
        </p:txBody>
      </p:sp>
      <p:sp>
        <p:nvSpPr>
          <p:cNvPr id="38015" name="25 CuadroTexto"/>
          <p:cNvSpPr txBox="1">
            <a:spLocks noChangeArrowheads="1"/>
          </p:cNvSpPr>
          <p:nvPr/>
        </p:nvSpPr>
        <p:spPr bwMode="auto">
          <a:xfrm>
            <a:off x="4716463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8,4</a:t>
            </a:r>
          </a:p>
        </p:txBody>
      </p:sp>
      <p:sp>
        <p:nvSpPr>
          <p:cNvPr id="38016" name="26 CuadroTexto"/>
          <p:cNvSpPr txBox="1">
            <a:spLocks noChangeArrowheads="1"/>
          </p:cNvSpPr>
          <p:nvPr/>
        </p:nvSpPr>
        <p:spPr bwMode="auto">
          <a:xfrm>
            <a:off x="4716463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38017" name="148 CuadroTexto"/>
          <p:cNvSpPr txBox="1">
            <a:spLocks noChangeArrowheads="1"/>
          </p:cNvSpPr>
          <p:nvPr/>
        </p:nvSpPr>
        <p:spPr bwMode="auto">
          <a:xfrm>
            <a:off x="3851275" y="170021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38018" name="27 CuadroTexto"/>
          <p:cNvSpPr txBox="1">
            <a:spLocks noChangeArrowheads="1"/>
          </p:cNvSpPr>
          <p:nvPr/>
        </p:nvSpPr>
        <p:spPr bwMode="auto">
          <a:xfrm>
            <a:off x="3851275" y="2276475"/>
            <a:ext cx="47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8,7</a:t>
            </a:r>
          </a:p>
        </p:txBody>
      </p:sp>
      <p:sp>
        <p:nvSpPr>
          <p:cNvPr id="38019" name="28 CuadroTexto"/>
          <p:cNvSpPr txBox="1">
            <a:spLocks noChangeArrowheads="1"/>
          </p:cNvSpPr>
          <p:nvPr/>
        </p:nvSpPr>
        <p:spPr bwMode="auto">
          <a:xfrm>
            <a:off x="3851275" y="305911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8,6</a:t>
            </a:r>
          </a:p>
        </p:txBody>
      </p:sp>
      <p:sp>
        <p:nvSpPr>
          <p:cNvPr id="38020" name="29 CuadroTexto"/>
          <p:cNvSpPr txBox="1">
            <a:spLocks noChangeArrowheads="1"/>
          </p:cNvSpPr>
          <p:nvPr/>
        </p:nvSpPr>
        <p:spPr bwMode="auto">
          <a:xfrm>
            <a:off x="387985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8,2</a:t>
            </a:r>
          </a:p>
        </p:txBody>
      </p:sp>
      <p:sp>
        <p:nvSpPr>
          <p:cNvPr id="38021" name="30 CuadroTexto"/>
          <p:cNvSpPr txBox="1">
            <a:spLocks noChangeArrowheads="1"/>
          </p:cNvSpPr>
          <p:nvPr/>
        </p:nvSpPr>
        <p:spPr bwMode="auto">
          <a:xfrm>
            <a:off x="3851275" y="4365625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38022" name="26739 CuadroTexto"/>
          <p:cNvSpPr txBox="1">
            <a:spLocks noChangeArrowheads="1"/>
          </p:cNvSpPr>
          <p:nvPr/>
        </p:nvSpPr>
        <p:spPr bwMode="auto">
          <a:xfrm>
            <a:off x="3879850" y="50133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5,1</a:t>
            </a:r>
          </a:p>
        </p:txBody>
      </p:sp>
      <p:sp>
        <p:nvSpPr>
          <p:cNvPr id="38023" name="26740 CuadroTexto"/>
          <p:cNvSpPr txBox="1">
            <a:spLocks noChangeArrowheads="1"/>
          </p:cNvSpPr>
          <p:nvPr/>
        </p:nvSpPr>
        <p:spPr bwMode="auto">
          <a:xfrm>
            <a:off x="3851275" y="57324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38024" name="26741 CuadroTexto"/>
          <p:cNvSpPr txBox="1">
            <a:spLocks noChangeArrowheads="1"/>
          </p:cNvSpPr>
          <p:nvPr/>
        </p:nvSpPr>
        <p:spPr bwMode="auto">
          <a:xfrm>
            <a:off x="3879850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4,1</a:t>
            </a:r>
          </a:p>
        </p:txBody>
      </p:sp>
      <p:sp>
        <p:nvSpPr>
          <p:cNvPr id="38025" name="26742 CuadroTexto"/>
          <p:cNvSpPr txBox="1">
            <a:spLocks noChangeArrowheads="1"/>
          </p:cNvSpPr>
          <p:nvPr/>
        </p:nvSpPr>
        <p:spPr bwMode="auto">
          <a:xfrm>
            <a:off x="83439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3,2</a:t>
            </a:r>
          </a:p>
        </p:txBody>
      </p:sp>
      <p:sp>
        <p:nvSpPr>
          <p:cNvPr id="38026" name="26743 CuadroTexto"/>
          <p:cNvSpPr txBox="1">
            <a:spLocks noChangeArrowheads="1"/>
          </p:cNvSpPr>
          <p:nvPr/>
        </p:nvSpPr>
        <p:spPr bwMode="auto">
          <a:xfrm>
            <a:off x="83883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38027" name="26744 CuadroTexto"/>
          <p:cNvSpPr txBox="1">
            <a:spLocks noChangeArrowheads="1"/>
          </p:cNvSpPr>
          <p:nvPr/>
        </p:nvSpPr>
        <p:spPr bwMode="auto">
          <a:xfrm>
            <a:off x="8388350" y="30591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38028" name="Freeform 109"/>
          <p:cNvSpPr>
            <a:spLocks/>
          </p:cNvSpPr>
          <p:nvPr/>
        </p:nvSpPr>
        <p:spPr bwMode="auto">
          <a:xfrm>
            <a:off x="4716463" y="6207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29" name="Freeform 52"/>
          <p:cNvSpPr>
            <a:spLocks/>
          </p:cNvSpPr>
          <p:nvPr/>
        </p:nvSpPr>
        <p:spPr bwMode="auto">
          <a:xfrm>
            <a:off x="179388" y="69056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30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</a:t>
            </a:r>
          </a:p>
        </p:txBody>
      </p:sp>
      <p:sp>
        <p:nvSpPr>
          <p:cNvPr id="38031" name="Rectangle 121"/>
          <p:cNvSpPr>
            <a:spLocks noChangeArrowheads="1"/>
          </p:cNvSpPr>
          <p:nvPr/>
        </p:nvSpPr>
        <p:spPr bwMode="auto">
          <a:xfrm>
            <a:off x="8394700" y="333375"/>
            <a:ext cx="42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02</a:t>
            </a:r>
          </a:p>
        </p:txBody>
      </p:sp>
      <p:sp>
        <p:nvSpPr>
          <p:cNvPr id="38032" name="1 CuadroTexto"/>
          <p:cNvSpPr txBox="1">
            <a:spLocks noChangeArrowheads="1"/>
          </p:cNvSpPr>
          <p:nvPr/>
        </p:nvSpPr>
        <p:spPr bwMode="auto">
          <a:xfrm>
            <a:off x="2411413" y="1557338"/>
            <a:ext cx="9255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Inicio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Trans. AGM</a:t>
            </a:r>
          </a:p>
        </p:txBody>
      </p:sp>
      <p:sp>
        <p:nvSpPr>
          <p:cNvPr id="38033" name="144 CuadroTexto"/>
          <p:cNvSpPr txBox="1">
            <a:spLocks noChangeArrowheads="1"/>
          </p:cNvSpPr>
          <p:nvPr/>
        </p:nvSpPr>
        <p:spPr bwMode="auto">
          <a:xfrm>
            <a:off x="2700338" y="2924175"/>
            <a:ext cx="102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COPEC X DER</a:t>
            </a:r>
          </a:p>
        </p:txBody>
      </p:sp>
      <p:sp>
        <p:nvSpPr>
          <p:cNvPr id="38034" name="145 CuadroTexto"/>
          <p:cNvSpPr txBox="1">
            <a:spLocks noChangeArrowheads="1"/>
          </p:cNvSpPr>
          <p:nvPr/>
        </p:nvSpPr>
        <p:spPr bwMode="auto">
          <a:xfrm>
            <a:off x="2757488" y="5095875"/>
            <a:ext cx="735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 VARA</a:t>
            </a:r>
          </a:p>
        </p:txBody>
      </p:sp>
      <p:sp>
        <p:nvSpPr>
          <p:cNvPr id="38035" name="146 CuadroTexto"/>
          <p:cNvSpPr txBox="1">
            <a:spLocks noChangeArrowheads="1"/>
          </p:cNvSpPr>
          <p:nvPr/>
        </p:nvSpPr>
        <p:spPr bwMode="auto">
          <a:xfrm>
            <a:off x="2543175" y="5661025"/>
            <a:ext cx="97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CRUCE TREN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DISCO PARE</a:t>
            </a:r>
          </a:p>
        </p:txBody>
      </p:sp>
      <p:sp>
        <p:nvSpPr>
          <p:cNvPr id="38036" name="147 CuadroTexto"/>
          <p:cNvSpPr txBox="1">
            <a:spLocks noChangeArrowheads="1"/>
          </p:cNvSpPr>
          <p:nvPr/>
        </p:nvSpPr>
        <p:spPr bwMode="auto">
          <a:xfrm>
            <a:off x="2484438" y="6308725"/>
            <a:ext cx="123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SENDA CENTRAL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SENDA SUR</a:t>
            </a:r>
          </a:p>
        </p:txBody>
      </p:sp>
      <p:pic>
        <p:nvPicPr>
          <p:cNvPr id="38037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3000375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38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3732213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39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4295775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40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5016500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41" name="Picture 20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182938"/>
            <a:ext cx="652462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42" name="Picture 239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89138"/>
            <a:ext cx="620712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043" name="155 CuadroTexto"/>
          <p:cNvSpPr txBox="1">
            <a:spLocks noChangeArrowheads="1"/>
          </p:cNvSpPr>
          <p:nvPr/>
        </p:nvSpPr>
        <p:spPr bwMode="auto">
          <a:xfrm>
            <a:off x="7308850" y="1628775"/>
            <a:ext cx="1020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ZONA 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REPARACION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OBRAS</a:t>
            </a:r>
          </a:p>
        </p:txBody>
      </p:sp>
      <p:sp>
        <p:nvSpPr>
          <p:cNvPr id="38044" name="156 CuadroTexto"/>
          <p:cNvSpPr txBox="1">
            <a:spLocks noChangeArrowheads="1"/>
          </p:cNvSpPr>
          <p:nvPr/>
        </p:nvSpPr>
        <p:spPr bwMode="auto">
          <a:xfrm>
            <a:off x="7019925" y="2390775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ALERCE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RIO CHICO ALTO</a:t>
            </a:r>
          </a:p>
        </p:txBody>
      </p:sp>
      <p:sp>
        <p:nvSpPr>
          <p:cNvPr id="38045" name="157 CuadroTexto"/>
          <p:cNvSpPr txBox="1">
            <a:spLocks noChangeArrowheads="1"/>
          </p:cNvSpPr>
          <p:nvPr/>
        </p:nvSpPr>
        <p:spPr bwMode="auto">
          <a:xfrm>
            <a:off x="7023100" y="2967038"/>
            <a:ext cx="6127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</p:txBody>
      </p:sp>
      <p:sp>
        <p:nvSpPr>
          <p:cNvPr id="38046" name="Oval 202"/>
          <p:cNvSpPr>
            <a:spLocks noChangeArrowheads="1"/>
          </p:cNvSpPr>
          <p:nvPr/>
        </p:nvSpPr>
        <p:spPr bwMode="auto">
          <a:xfrm>
            <a:off x="1763713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47" name="Line 160"/>
          <p:cNvSpPr>
            <a:spLocks noChangeShapeType="1"/>
          </p:cNvSpPr>
          <p:nvPr/>
        </p:nvSpPr>
        <p:spPr bwMode="auto">
          <a:xfrm flipV="1">
            <a:off x="1835150" y="18446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48" name="Line 161"/>
          <p:cNvSpPr>
            <a:spLocks noChangeShapeType="1"/>
          </p:cNvSpPr>
          <p:nvPr/>
        </p:nvSpPr>
        <p:spPr bwMode="auto">
          <a:xfrm flipH="1">
            <a:off x="1547813" y="184467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49" name="Line 162"/>
          <p:cNvSpPr>
            <a:spLocks noChangeShapeType="1"/>
          </p:cNvSpPr>
          <p:nvPr/>
        </p:nvSpPr>
        <p:spPr bwMode="auto">
          <a:xfrm>
            <a:off x="1835150" y="184467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0" name="Line 163"/>
          <p:cNvSpPr>
            <a:spLocks noChangeShapeType="1"/>
          </p:cNvSpPr>
          <p:nvPr/>
        </p:nvSpPr>
        <p:spPr bwMode="auto">
          <a:xfrm>
            <a:off x="1979613" y="17732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1" name="Line 164"/>
          <p:cNvSpPr>
            <a:spLocks noChangeShapeType="1"/>
          </p:cNvSpPr>
          <p:nvPr/>
        </p:nvSpPr>
        <p:spPr bwMode="auto">
          <a:xfrm>
            <a:off x="2051050" y="17732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2" name="Oval 202"/>
          <p:cNvSpPr>
            <a:spLocks noChangeArrowheads="1"/>
          </p:cNvSpPr>
          <p:nvPr/>
        </p:nvSpPr>
        <p:spPr bwMode="auto">
          <a:xfrm>
            <a:off x="1763713" y="26368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53" name="Line 167"/>
          <p:cNvSpPr>
            <a:spLocks noChangeShapeType="1"/>
          </p:cNvSpPr>
          <p:nvPr/>
        </p:nvSpPr>
        <p:spPr bwMode="auto">
          <a:xfrm flipV="1">
            <a:off x="1835150" y="249237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4" name="Line 168"/>
          <p:cNvSpPr>
            <a:spLocks noChangeShapeType="1"/>
          </p:cNvSpPr>
          <p:nvPr/>
        </p:nvSpPr>
        <p:spPr bwMode="auto">
          <a:xfrm>
            <a:off x="1835150" y="249237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5" name="Line 169"/>
          <p:cNvSpPr>
            <a:spLocks noChangeShapeType="1"/>
          </p:cNvSpPr>
          <p:nvPr/>
        </p:nvSpPr>
        <p:spPr bwMode="auto">
          <a:xfrm flipH="1">
            <a:off x="1547813" y="249237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6" name="Line 171"/>
          <p:cNvSpPr>
            <a:spLocks noChangeShapeType="1"/>
          </p:cNvSpPr>
          <p:nvPr/>
        </p:nvSpPr>
        <p:spPr bwMode="auto">
          <a:xfrm>
            <a:off x="1619250" y="24225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7" name="Line 172"/>
          <p:cNvSpPr>
            <a:spLocks noChangeShapeType="1"/>
          </p:cNvSpPr>
          <p:nvPr/>
        </p:nvSpPr>
        <p:spPr bwMode="auto">
          <a:xfrm>
            <a:off x="1690688" y="24225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58" name="Oval 202"/>
          <p:cNvSpPr>
            <a:spLocks noChangeArrowheads="1"/>
          </p:cNvSpPr>
          <p:nvPr/>
        </p:nvSpPr>
        <p:spPr bwMode="auto">
          <a:xfrm>
            <a:off x="1763713" y="3217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59" name="Line 174"/>
          <p:cNvSpPr>
            <a:spLocks noChangeShapeType="1"/>
          </p:cNvSpPr>
          <p:nvPr/>
        </p:nvSpPr>
        <p:spPr bwMode="auto">
          <a:xfrm flipV="1">
            <a:off x="1835150" y="30734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0" name="Line 175"/>
          <p:cNvSpPr>
            <a:spLocks noChangeShapeType="1"/>
          </p:cNvSpPr>
          <p:nvPr/>
        </p:nvSpPr>
        <p:spPr bwMode="auto">
          <a:xfrm>
            <a:off x="1835150" y="3073400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1" name="Line 176"/>
          <p:cNvSpPr>
            <a:spLocks noChangeShapeType="1"/>
          </p:cNvSpPr>
          <p:nvPr/>
        </p:nvSpPr>
        <p:spPr bwMode="auto">
          <a:xfrm flipH="1">
            <a:off x="1547813" y="30734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2" name="Line 177"/>
          <p:cNvSpPr>
            <a:spLocks noChangeShapeType="1"/>
          </p:cNvSpPr>
          <p:nvPr/>
        </p:nvSpPr>
        <p:spPr bwMode="auto">
          <a:xfrm>
            <a:off x="1619250" y="30035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3" name="Line 178"/>
          <p:cNvSpPr>
            <a:spLocks noChangeShapeType="1"/>
          </p:cNvSpPr>
          <p:nvPr/>
        </p:nvSpPr>
        <p:spPr bwMode="auto">
          <a:xfrm>
            <a:off x="1690688" y="30035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4" name="Line 179"/>
          <p:cNvSpPr>
            <a:spLocks noChangeShapeType="1"/>
          </p:cNvSpPr>
          <p:nvPr/>
        </p:nvSpPr>
        <p:spPr bwMode="auto">
          <a:xfrm flipV="1">
            <a:off x="1835150" y="3644900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5" name="Oval 202"/>
          <p:cNvSpPr>
            <a:spLocks noChangeArrowheads="1"/>
          </p:cNvSpPr>
          <p:nvPr/>
        </p:nvSpPr>
        <p:spPr bwMode="auto">
          <a:xfrm>
            <a:off x="1763713" y="40100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66" name="Line 181"/>
          <p:cNvSpPr>
            <a:spLocks noChangeShapeType="1"/>
          </p:cNvSpPr>
          <p:nvPr/>
        </p:nvSpPr>
        <p:spPr bwMode="auto">
          <a:xfrm>
            <a:off x="1619250" y="3644900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7" name="Line 182"/>
          <p:cNvSpPr>
            <a:spLocks noChangeShapeType="1"/>
          </p:cNvSpPr>
          <p:nvPr/>
        </p:nvSpPr>
        <p:spPr bwMode="auto">
          <a:xfrm>
            <a:off x="1619250" y="3860800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8" name="Line 183"/>
          <p:cNvSpPr>
            <a:spLocks noChangeShapeType="1"/>
          </p:cNvSpPr>
          <p:nvPr/>
        </p:nvSpPr>
        <p:spPr bwMode="auto">
          <a:xfrm>
            <a:off x="1979613" y="37909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69" name="Line 184"/>
          <p:cNvSpPr>
            <a:spLocks noChangeShapeType="1"/>
          </p:cNvSpPr>
          <p:nvPr/>
        </p:nvSpPr>
        <p:spPr bwMode="auto">
          <a:xfrm>
            <a:off x="2051050" y="37909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0" name="Line 185"/>
          <p:cNvSpPr>
            <a:spLocks noChangeShapeType="1"/>
          </p:cNvSpPr>
          <p:nvPr/>
        </p:nvSpPr>
        <p:spPr bwMode="auto">
          <a:xfrm flipV="1">
            <a:off x="1835150" y="4292600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1" name="Oval 202"/>
          <p:cNvSpPr>
            <a:spLocks noChangeArrowheads="1"/>
          </p:cNvSpPr>
          <p:nvPr/>
        </p:nvSpPr>
        <p:spPr bwMode="auto">
          <a:xfrm>
            <a:off x="1763713" y="46577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72" name="Line 187"/>
          <p:cNvSpPr>
            <a:spLocks noChangeShapeType="1"/>
          </p:cNvSpPr>
          <p:nvPr/>
        </p:nvSpPr>
        <p:spPr bwMode="auto">
          <a:xfrm>
            <a:off x="1619250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3" name="Line 188"/>
          <p:cNvSpPr>
            <a:spLocks noChangeShapeType="1"/>
          </p:cNvSpPr>
          <p:nvPr/>
        </p:nvSpPr>
        <p:spPr bwMode="auto">
          <a:xfrm>
            <a:off x="1547813" y="44370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4" name="Line 189"/>
          <p:cNvSpPr>
            <a:spLocks noChangeShapeType="1"/>
          </p:cNvSpPr>
          <p:nvPr/>
        </p:nvSpPr>
        <p:spPr bwMode="auto">
          <a:xfrm flipH="1" flipV="1">
            <a:off x="1692275" y="4508500"/>
            <a:ext cx="14287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5" name="Line 190"/>
          <p:cNvSpPr>
            <a:spLocks noChangeShapeType="1"/>
          </p:cNvSpPr>
          <p:nvPr/>
        </p:nvSpPr>
        <p:spPr bwMode="auto">
          <a:xfrm flipV="1">
            <a:off x="1692275" y="4437063"/>
            <a:ext cx="14287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6" name="Line 191"/>
          <p:cNvSpPr>
            <a:spLocks noChangeShapeType="1"/>
          </p:cNvSpPr>
          <p:nvPr/>
        </p:nvSpPr>
        <p:spPr bwMode="auto">
          <a:xfrm flipH="1">
            <a:off x="1476375" y="45085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7" name="Line 192"/>
          <p:cNvSpPr>
            <a:spLocks noChangeShapeType="1"/>
          </p:cNvSpPr>
          <p:nvPr/>
        </p:nvSpPr>
        <p:spPr bwMode="auto">
          <a:xfrm flipV="1">
            <a:off x="1835150" y="522763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8" name="Line 193"/>
          <p:cNvSpPr>
            <a:spLocks noChangeShapeType="1"/>
          </p:cNvSpPr>
          <p:nvPr/>
        </p:nvSpPr>
        <p:spPr bwMode="auto">
          <a:xfrm>
            <a:off x="1835150" y="5227638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79" name="Oval 202"/>
          <p:cNvSpPr>
            <a:spLocks noChangeArrowheads="1"/>
          </p:cNvSpPr>
          <p:nvPr/>
        </p:nvSpPr>
        <p:spPr bwMode="auto">
          <a:xfrm>
            <a:off x="176371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80" name="Line 195"/>
          <p:cNvSpPr>
            <a:spLocks noChangeShapeType="1"/>
          </p:cNvSpPr>
          <p:nvPr/>
        </p:nvSpPr>
        <p:spPr bwMode="auto">
          <a:xfrm flipV="1">
            <a:off x="1835150" y="4940300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81" name="Line 196"/>
          <p:cNvSpPr>
            <a:spLocks noChangeShapeType="1"/>
          </p:cNvSpPr>
          <p:nvPr/>
        </p:nvSpPr>
        <p:spPr bwMode="auto">
          <a:xfrm flipH="1">
            <a:off x="1763713" y="50847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82" name="Line 197"/>
          <p:cNvSpPr>
            <a:spLocks noChangeShapeType="1"/>
          </p:cNvSpPr>
          <p:nvPr/>
        </p:nvSpPr>
        <p:spPr bwMode="auto">
          <a:xfrm flipH="1">
            <a:off x="1763713" y="50133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38083" name="Picture 19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589588"/>
            <a:ext cx="1571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84" name="Oval 202"/>
          <p:cNvSpPr>
            <a:spLocks noChangeArrowheads="1"/>
          </p:cNvSpPr>
          <p:nvPr/>
        </p:nvSpPr>
        <p:spPr bwMode="auto">
          <a:xfrm>
            <a:off x="1763713" y="6026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85" name="Line 203"/>
          <p:cNvSpPr>
            <a:spLocks noChangeShapeType="1"/>
          </p:cNvSpPr>
          <p:nvPr/>
        </p:nvSpPr>
        <p:spPr bwMode="auto">
          <a:xfrm flipV="1">
            <a:off x="1835150" y="5661025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86" name="Line 204"/>
          <p:cNvSpPr>
            <a:spLocks noChangeShapeType="1"/>
          </p:cNvSpPr>
          <p:nvPr/>
        </p:nvSpPr>
        <p:spPr bwMode="auto">
          <a:xfrm>
            <a:off x="1476375" y="587692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87" name="Line 205"/>
          <p:cNvSpPr>
            <a:spLocks noChangeShapeType="1"/>
          </p:cNvSpPr>
          <p:nvPr/>
        </p:nvSpPr>
        <p:spPr bwMode="auto">
          <a:xfrm>
            <a:off x="1476375" y="594995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88" name="Line 206"/>
          <p:cNvSpPr>
            <a:spLocks noChangeShapeType="1"/>
          </p:cNvSpPr>
          <p:nvPr/>
        </p:nvSpPr>
        <p:spPr bwMode="auto">
          <a:xfrm>
            <a:off x="1619250" y="58769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89" name="Line 207"/>
          <p:cNvSpPr>
            <a:spLocks noChangeShapeType="1"/>
          </p:cNvSpPr>
          <p:nvPr/>
        </p:nvSpPr>
        <p:spPr bwMode="auto">
          <a:xfrm>
            <a:off x="1692275" y="58769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0" name="Line 208"/>
          <p:cNvSpPr>
            <a:spLocks noChangeShapeType="1"/>
          </p:cNvSpPr>
          <p:nvPr/>
        </p:nvSpPr>
        <p:spPr bwMode="auto">
          <a:xfrm>
            <a:off x="1763713" y="58769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1" name="Line 209"/>
          <p:cNvSpPr>
            <a:spLocks noChangeShapeType="1"/>
          </p:cNvSpPr>
          <p:nvPr/>
        </p:nvSpPr>
        <p:spPr bwMode="auto">
          <a:xfrm>
            <a:off x="1547813" y="58769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2" name="Line 210"/>
          <p:cNvSpPr>
            <a:spLocks noChangeShapeType="1"/>
          </p:cNvSpPr>
          <p:nvPr/>
        </p:nvSpPr>
        <p:spPr bwMode="auto">
          <a:xfrm>
            <a:off x="1908175" y="58769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3" name="Line 211"/>
          <p:cNvSpPr>
            <a:spLocks noChangeShapeType="1"/>
          </p:cNvSpPr>
          <p:nvPr/>
        </p:nvSpPr>
        <p:spPr bwMode="auto">
          <a:xfrm>
            <a:off x="1979613" y="58769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4" name="Line 212"/>
          <p:cNvSpPr>
            <a:spLocks noChangeShapeType="1"/>
          </p:cNvSpPr>
          <p:nvPr/>
        </p:nvSpPr>
        <p:spPr bwMode="auto">
          <a:xfrm>
            <a:off x="2051050" y="58769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5" name="Line 213"/>
          <p:cNvSpPr>
            <a:spLocks noChangeShapeType="1"/>
          </p:cNvSpPr>
          <p:nvPr/>
        </p:nvSpPr>
        <p:spPr bwMode="auto">
          <a:xfrm>
            <a:off x="2051050" y="573405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6" name="Line 214"/>
          <p:cNvSpPr>
            <a:spLocks noChangeShapeType="1"/>
          </p:cNvSpPr>
          <p:nvPr/>
        </p:nvSpPr>
        <p:spPr bwMode="auto">
          <a:xfrm flipV="1">
            <a:off x="1835150" y="645318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7" name="Line 215"/>
          <p:cNvSpPr>
            <a:spLocks noChangeShapeType="1"/>
          </p:cNvSpPr>
          <p:nvPr/>
        </p:nvSpPr>
        <p:spPr bwMode="auto">
          <a:xfrm flipH="1" flipV="1">
            <a:off x="1619250" y="6308725"/>
            <a:ext cx="2159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098" name="Oval 202"/>
          <p:cNvSpPr>
            <a:spLocks noChangeArrowheads="1"/>
          </p:cNvSpPr>
          <p:nvPr/>
        </p:nvSpPr>
        <p:spPr bwMode="auto">
          <a:xfrm>
            <a:off x="1763713" y="65246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099" name="Line 217"/>
          <p:cNvSpPr>
            <a:spLocks noChangeShapeType="1"/>
          </p:cNvSpPr>
          <p:nvPr/>
        </p:nvSpPr>
        <p:spPr bwMode="auto">
          <a:xfrm flipV="1">
            <a:off x="1835150" y="6308725"/>
            <a:ext cx="2159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0" name="Line 218"/>
          <p:cNvSpPr>
            <a:spLocks noChangeShapeType="1"/>
          </p:cNvSpPr>
          <p:nvPr/>
        </p:nvSpPr>
        <p:spPr bwMode="auto">
          <a:xfrm>
            <a:off x="1908175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1" name="Line 219"/>
          <p:cNvSpPr>
            <a:spLocks noChangeShapeType="1"/>
          </p:cNvSpPr>
          <p:nvPr/>
        </p:nvSpPr>
        <p:spPr bwMode="auto">
          <a:xfrm>
            <a:off x="1979613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2" name="Line 220"/>
          <p:cNvSpPr>
            <a:spLocks noChangeShapeType="1"/>
          </p:cNvSpPr>
          <p:nvPr/>
        </p:nvSpPr>
        <p:spPr bwMode="auto">
          <a:xfrm flipV="1">
            <a:off x="6227763" y="2060575"/>
            <a:ext cx="71437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3" name="Line 221"/>
          <p:cNvSpPr>
            <a:spLocks noChangeShapeType="1"/>
          </p:cNvSpPr>
          <p:nvPr/>
        </p:nvSpPr>
        <p:spPr bwMode="auto">
          <a:xfrm flipH="1" flipV="1">
            <a:off x="6227763" y="1987550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4" name="Line 222"/>
          <p:cNvSpPr>
            <a:spLocks noChangeShapeType="1"/>
          </p:cNvSpPr>
          <p:nvPr/>
        </p:nvSpPr>
        <p:spPr bwMode="auto">
          <a:xfrm flipV="1">
            <a:off x="6227763" y="1771650"/>
            <a:ext cx="2159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5" name="Line 223"/>
          <p:cNvSpPr>
            <a:spLocks noChangeShapeType="1"/>
          </p:cNvSpPr>
          <p:nvPr/>
        </p:nvSpPr>
        <p:spPr bwMode="auto">
          <a:xfrm>
            <a:off x="6443663" y="1771650"/>
            <a:ext cx="71437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6" name="Line 224"/>
          <p:cNvSpPr>
            <a:spLocks noChangeShapeType="1"/>
          </p:cNvSpPr>
          <p:nvPr/>
        </p:nvSpPr>
        <p:spPr bwMode="auto">
          <a:xfrm flipV="1">
            <a:off x="6515100" y="1700213"/>
            <a:ext cx="144463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7" name="Line 225"/>
          <p:cNvSpPr>
            <a:spLocks noChangeShapeType="1"/>
          </p:cNvSpPr>
          <p:nvPr/>
        </p:nvSpPr>
        <p:spPr bwMode="auto">
          <a:xfrm flipV="1">
            <a:off x="6299200" y="1843088"/>
            <a:ext cx="21590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8" name="Line 226"/>
          <p:cNvSpPr>
            <a:spLocks noChangeShapeType="1"/>
          </p:cNvSpPr>
          <p:nvPr/>
        </p:nvSpPr>
        <p:spPr bwMode="auto">
          <a:xfrm>
            <a:off x="6370638" y="1916113"/>
            <a:ext cx="73025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09" name="Line 229"/>
          <p:cNvSpPr>
            <a:spLocks noChangeShapeType="1"/>
          </p:cNvSpPr>
          <p:nvPr/>
        </p:nvSpPr>
        <p:spPr bwMode="auto">
          <a:xfrm flipH="1" flipV="1">
            <a:off x="6083300" y="17002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0" name="Line 230"/>
          <p:cNvSpPr>
            <a:spLocks noChangeShapeType="1"/>
          </p:cNvSpPr>
          <p:nvPr/>
        </p:nvSpPr>
        <p:spPr bwMode="auto">
          <a:xfrm flipH="1">
            <a:off x="6154738" y="1771650"/>
            <a:ext cx="730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1" name="Line 231"/>
          <p:cNvSpPr>
            <a:spLocks noChangeShapeType="1"/>
          </p:cNvSpPr>
          <p:nvPr/>
        </p:nvSpPr>
        <p:spPr bwMode="auto">
          <a:xfrm flipH="1">
            <a:off x="6083300" y="1700213"/>
            <a:ext cx="730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2" name="Oval 202"/>
          <p:cNvSpPr>
            <a:spLocks noChangeArrowheads="1"/>
          </p:cNvSpPr>
          <p:nvPr/>
        </p:nvSpPr>
        <p:spPr bwMode="auto">
          <a:xfrm>
            <a:off x="6154738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113" name="Line 200"/>
          <p:cNvSpPr>
            <a:spLocks noChangeShapeType="1"/>
          </p:cNvSpPr>
          <p:nvPr/>
        </p:nvSpPr>
        <p:spPr bwMode="auto">
          <a:xfrm flipH="1">
            <a:off x="7092950" y="1773238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4" name="Oval 201"/>
          <p:cNvSpPr>
            <a:spLocks noChangeArrowheads="1"/>
          </p:cNvSpPr>
          <p:nvPr/>
        </p:nvSpPr>
        <p:spPr bwMode="auto">
          <a:xfrm>
            <a:off x="6950075" y="20637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115" name="Line 235"/>
          <p:cNvSpPr>
            <a:spLocks noChangeShapeType="1"/>
          </p:cNvSpPr>
          <p:nvPr/>
        </p:nvSpPr>
        <p:spPr bwMode="auto">
          <a:xfrm flipV="1">
            <a:off x="6372225" y="263683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6" name="Line 236"/>
          <p:cNvSpPr>
            <a:spLocks noChangeShapeType="1"/>
          </p:cNvSpPr>
          <p:nvPr/>
        </p:nvSpPr>
        <p:spPr bwMode="auto">
          <a:xfrm flipH="1" flipV="1">
            <a:off x="6084888" y="2420938"/>
            <a:ext cx="287337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7" name="Line 237"/>
          <p:cNvSpPr>
            <a:spLocks noChangeShapeType="1"/>
          </p:cNvSpPr>
          <p:nvPr/>
        </p:nvSpPr>
        <p:spPr bwMode="auto">
          <a:xfrm flipV="1">
            <a:off x="6372225" y="234950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8" name="Line 238"/>
          <p:cNvSpPr>
            <a:spLocks noChangeShapeType="1"/>
          </p:cNvSpPr>
          <p:nvPr/>
        </p:nvSpPr>
        <p:spPr bwMode="auto">
          <a:xfrm>
            <a:off x="6300788" y="242093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19" name="Line 239"/>
          <p:cNvSpPr>
            <a:spLocks noChangeShapeType="1"/>
          </p:cNvSpPr>
          <p:nvPr/>
        </p:nvSpPr>
        <p:spPr bwMode="auto">
          <a:xfrm>
            <a:off x="6300788" y="249396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20" name="Oval 202"/>
          <p:cNvSpPr>
            <a:spLocks noChangeArrowheads="1"/>
          </p:cNvSpPr>
          <p:nvPr/>
        </p:nvSpPr>
        <p:spPr bwMode="auto">
          <a:xfrm>
            <a:off x="6302375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121" name="Line 241"/>
          <p:cNvSpPr>
            <a:spLocks noChangeShapeType="1"/>
          </p:cNvSpPr>
          <p:nvPr/>
        </p:nvSpPr>
        <p:spPr bwMode="auto">
          <a:xfrm flipV="1">
            <a:off x="6300788" y="29972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8122" name="Oval 202"/>
          <p:cNvSpPr>
            <a:spLocks noChangeArrowheads="1"/>
          </p:cNvSpPr>
          <p:nvPr/>
        </p:nvSpPr>
        <p:spPr bwMode="auto">
          <a:xfrm>
            <a:off x="6229350" y="32893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8123" name="AutoShape 243"/>
          <p:cNvSpPr>
            <a:spLocks noChangeArrowheads="1"/>
          </p:cNvSpPr>
          <p:nvPr/>
        </p:nvSpPr>
        <p:spPr bwMode="auto">
          <a:xfrm rot="10800000">
            <a:off x="6445250" y="3141663"/>
            <a:ext cx="142875" cy="1444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38124" name="Line 245"/>
          <p:cNvSpPr>
            <a:spLocks noChangeShapeType="1"/>
          </p:cNvSpPr>
          <p:nvPr/>
        </p:nvSpPr>
        <p:spPr bwMode="auto">
          <a:xfrm>
            <a:off x="6516688" y="32845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9939" name="Line 60"/>
          <p:cNvSpPr>
            <a:spLocks noChangeShapeType="1"/>
          </p:cNvSpPr>
          <p:nvPr/>
        </p:nvSpPr>
        <p:spPr bwMode="auto">
          <a:xfrm>
            <a:off x="69357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0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1" name="Line 62"/>
          <p:cNvSpPr>
            <a:spLocks noChangeShapeType="1"/>
          </p:cNvSpPr>
          <p:nvPr/>
        </p:nvSpPr>
        <p:spPr bwMode="auto">
          <a:xfrm>
            <a:off x="83026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2" name="Line 63"/>
          <p:cNvSpPr>
            <a:spLocks noChangeShapeType="1"/>
          </p:cNvSpPr>
          <p:nvPr/>
        </p:nvSpPr>
        <p:spPr bwMode="auto">
          <a:xfrm flipH="1">
            <a:off x="5773738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3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4" name="Line 65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5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6" name="Line 67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7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8" name="Line 69"/>
          <p:cNvSpPr>
            <a:spLocks noChangeShapeType="1"/>
          </p:cNvSpPr>
          <p:nvPr/>
        </p:nvSpPr>
        <p:spPr bwMode="auto">
          <a:xfrm>
            <a:off x="47021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49" name="Line 70"/>
          <p:cNvSpPr>
            <a:spLocks noChangeShapeType="1"/>
          </p:cNvSpPr>
          <p:nvPr/>
        </p:nvSpPr>
        <p:spPr bwMode="auto">
          <a:xfrm>
            <a:off x="47021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50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9951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9952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9953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9954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39955" name="AutoShape 76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9956" name="AutoShape 77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9957" name="AutoShape 78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9958" name="AutoShape 79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9959" name="Rectangle 82"/>
          <p:cNvSpPr>
            <a:spLocks noChangeArrowheads="1"/>
          </p:cNvSpPr>
          <p:nvPr/>
        </p:nvSpPr>
        <p:spPr bwMode="auto">
          <a:xfrm>
            <a:off x="5545138" y="16287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9960" name="Rectangle 83"/>
          <p:cNvSpPr>
            <a:spLocks noChangeArrowheads="1"/>
          </p:cNvSpPr>
          <p:nvPr/>
        </p:nvSpPr>
        <p:spPr bwMode="auto">
          <a:xfrm>
            <a:off x="5553075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39961" name="Rectangle 84"/>
          <p:cNvSpPr>
            <a:spLocks noChangeArrowheads="1"/>
          </p:cNvSpPr>
          <p:nvPr/>
        </p:nvSpPr>
        <p:spPr bwMode="auto">
          <a:xfrm>
            <a:off x="5553075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39962" name="Rectangle 85"/>
          <p:cNvSpPr>
            <a:spLocks noChangeArrowheads="1"/>
          </p:cNvSpPr>
          <p:nvPr/>
        </p:nvSpPr>
        <p:spPr bwMode="auto">
          <a:xfrm>
            <a:off x="5553075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39963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64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65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39966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67" name="Line 96"/>
          <p:cNvSpPr>
            <a:spLocks noChangeShapeType="1"/>
          </p:cNvSpPr>
          <p:nvPr/>
        </p:nvSpPr>
        <p:spPr bwMode="auto">
          <a:xfrm>
            <a:off x="6862763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68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69" name="Freeform 98"/>
          <p:cNvSpPr>
            <a:spLocks/>
          </p:cNvSpPr>
          <p:nvPr/>
        </p:nvSpPr>
        <p:spPr bwMode="auto">
          <a:xfrm>
            <a:off x="5783263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70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71" name="Rectangle 100"/>
          <p:cNvSpPr>
            <a:spLocks noChangeArrowheads="1"/>
          </p:cNvSpPr>
          <p:nvPr/>
        </p:nvSpPr>
        <p:spPr bwMode="auto">
          <a:xfrm>
            <a:off x="5710238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39972" name="Rectangle 101"/>
          <p:cNvSpPr>
            <a:spLocks noChangeArrowheads="1"/>
          </p:cNvSpPr>
          <p:nvPr/>
        </p:nvSpPr>
        <p:spPr bwMode="auto">
          <a:xfrm>
            <a:off x="6267450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39973" name="Rectangle 102"/>
          <p:cNvSpPr>
            <a:spLocks noChangeArrowheads="1"/>
          </p:cNvSpPr>
          <p:nvPr/>
        </p:nvSpPr>
        <p:spPr bwMode="auto">
          <a:xfrm>
            <a:off x="6851650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39974" name="Rectangle 103"/>
          <p:cNvSpPr>
            <a:spLocks noChangeArrowheads="1"/>
          </p:cNvSpPr>
          <p:nvPr/>
        </p:nvSpPr>
        <p:spPr bwMode="auto">
          <a:xfrm>
            <a:off x="7510463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39975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76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77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78" name="AutoShape 107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9979" name="Freeform 108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80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81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39982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83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39984" name="Rectangle 113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39985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39986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87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88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89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90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91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92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93" name="Line 12"/>
          <p:cNvSpPr>
            <a:spLocks noChangeShapeType="1"/>
          </p:cNvSpPr>
          <p:nvPr/>
        </p:nvSpPr>
        <p:spPr bwMode="auto">
          <a:xfrm>
            <a:off x="1809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94" name="Line 13"/>
          <p:cNvSpPr>
            <a:spLocks noChangeShapeType="1"/>
          </p:cNvSpPr>
          <p:nvPr/>
        </p:nvSpPr>
        <p:spPr bwMode="auto">
          <a:xfrm>
            <a:off x="1809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9995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39996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39997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39998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39999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0000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01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02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03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04" name="AutoShape 23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05" name="AutoShape 24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06" name="Rectangle 25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0007" name="Rectangle 26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0008" name="Rectangle 27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0009" name="Rectangle 28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0010" name="Rectangle 29"/>
          <p:cNvSpPr>
            <a:spLocks noChangeArrowheads="1"/>
          </p:cNvSpPr>
          <p:nvPr/>
        </p:nvSpPr>
        <p:spPr bwMode="auto">
          <a:xfrm>
            <a:off x="1033463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0011" name="Rectangle 30"/>
          <p:cNvSpPr>
            <a:spLocks noChangeArrowheads="1"/>
          </p:cNvSpPr>
          <p:nvPr/>
        </p:nvSpPr>
        <p:spPr bwMode="auto">
          <a:xfrm>
            <a:off x="1033463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0012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13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14" name="Rectangle 33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0015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0016" name="Rectangle 35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0017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18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0019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20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21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22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23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24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0025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0026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0027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0028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29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30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31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0032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33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34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0035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36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0037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0038" name="Rectangle 57"/>
          <p:cNvSpPr>
            <a:spLocks noChangeArrowheads="1"/>
          </p:cNvSpPr>
          <p:nvPr/>
        </p:nvSpPr>
        <p:spPr bwMode="auto">
          <a:xfrm>
            <a:off x="325438" y="404813"/>
            <a:ext cx="14541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19  LAS MARCAS</a:t>
            </a:r>
          </a:p>
        </p:txBody>
      </p:sp>
      <p:sp>
        <p:nvSpPr>
          <p:cNvPr id="40039" name="Rectangle 58"/>
          <p:cNvSpPr>
            <a:spLocks noChangeArrowheads="1"/>
          </p:cNvSpPr>
          <p:nvPr/>
        </p:nvSpPr>
        <p:spPr bwMode="auto">
          <a:xfrm>
            <a:off x="323850" y="188913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18  LA VARA</a:t>
            </a:r>
          </a:p>
        </p:txBody>
      </p:sp>
      <p:sp>
        <p:nvSpPr>
          <p:cNvPr id="40040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41" name="227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0042" name="Line 11"/>
          <p:cNvSpPr>
            <a:spLocks noChangeShapeType="1"/>
          </p:cNvSpPr>
          <p:nvPr/>
        </p:nvSpPr>
        <p:spPr bwMode="auto">
          <a:xfrm>
            <a:off x="179388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043" name="1 CuadroTexto"/>
          <p:cNvSpPr txBox="1">
            <a:spLocks noChangeArrowheads="1"/>
          </p:cNvSpPr>
          <p:nvPr/>
        </p:nvSpPr>
        <p:spPr bwMode="auto">
          <a:xfrm>
            <a:off x="1835150" y="549275"/>
            <a:ext cx="1150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 VARA 1</a:t>
            </a:r>
          </a:p>
        </p:txBody>
      </p:sp>
      <p:sp>
        <p:nvSpPr>
          <p:cNvPr id="40044" name="2 CuadroTexto"/>
          <p:cNvSpPr txBox="1">
            <a:spLocks noChangeArrowheads="1"/>
          </p:cNvSpPr>
          <p:nvPr/>
        </p:nvSpPr>
        <p:spPr bwMode="auto">
          <a:xfrm>
            <a:off x="1258888" y="908050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40045" name="3 CuadroTexto"/>
          <p:cNvSpPr txBox="1">
            <a:spLocks noChangeArrowheads="1"/>
          </p:cNvSpPr>
          <p:nvPr/>
        </p:nvSpPr>
        <p:spPr bwMode="auto">
          <a:xfrm>
            <a:off x="1790700" y="908050"/>
            <a:ext cx="47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40046" name="4 CuadroTexto"/>
          <p:cNvSpPr txBox="1">
            <a:spLocks noChangeArrowheads="1"/>
          </p:cNvSpPr>
          <p:nvPr/>
        </p:nvSpPr>
        <p:spPr bwMode="auto">
          <a:xfrm>
            <a:off x="2411413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40047" name="5 CuadroTexto"/>
          <p:cNvSpPr txBox="1">
            <a:spLocks noChangeArrowheads="1"/>
          </p:cNvSpPr>
          <p:nvPr/>
        </p:nvSpPr>
        <p:spPr bwMode="auto">
          <a:xfrm>
            <a:off x="3059113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00:15</a:t>
            </a:r>
          </a:p>
        </p:txBody>
      </p:sp>
      <p:sp>
        <p:nvSpPr>
          <p:cNvPr id="40048" name="Rectangle 57"/>
          <p:cNvSpPr>
            <a:spLocks noChangeArrowheads="1"/>
          </p:cNvSpPr>
          <p:nvPr/>
        </p:nvSpPr>
        <p:spPr bwMode="auto">
          <a:xfrm>
            <a:off x="4773613" y="414338"/>
            <a:ext cx="14541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19  LAS MARCAS</a:t>
            </a:r>
          </a:p>
        </p:txBody>
      </p:sp>
      <p:sp>
        <p:nvSpPr>
          <p:cNvPr id="40049" name="Rectangle 58"/>
          <p:cNvSpPr>
            <a:spLocks noChangeArrowheads="1"/>
          </p:cNvSpPr>
          <p:nvPr/>
        </p:nvSpPr>
        <p:spPr bwMode="auto">
          <a:xfrm>
            <a:off x="4772025" y="198438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18  LA VARA</a:t>
            </a:r>
          </a:p>
        </p:txBody>
      </p:sp>
      <p:sp>
        <p:nvSpPr>
          <p:cNvPr id="40050" name="247 CuadroTexto"/>
          <p:cNvSpPr txBox="1">
            <a:spLocks noChangeArrowheads="1"/>
          </p:cNvSpPr>
          <p:nvPr/>
        </p:nvSpPr>
        <p:spPr bwMode="auto">
          <a:xfrm>
            <a:off x="6373813" y="549275"/>
            <a:ext cx="1150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 VARA 1</a:t>
            </a:r>
          </a:p>
        </p:txBody>
      </p:sp>
      <p:sp>
        <p:nvSpPr>
          <p:cNvPr id="40051" name="6 CuadroTexto"/>
          <p:cNvSpPr txBox="1">
            <a:spLocks noChangeArrowheads="1"/>
          </p:cNvSpPr>
          <p:nvPr/>
        </p:nvSpPr>
        <p:spPr bwMode="auto">
          <a:xfrm>
            <a:off x="5795963" y="9080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40052" name="7 CuadroTexto"/>
          <p:cNvSpPr txBox="1">
            <a:spLocks noChangeArrowheads="1"/>
          </p:cNvSpPr>
          <p:nvPr/>
        </p:nvSpPr>
        <p:spPr bwMode="auto">
          <a:xfrm>
            <a:off x="6300788" y="9080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40053" name="8 CuadroTexto"/>
          <p:cNvSpPr txBox="1">
            <a:spLocks noChangeArrowheads="1"/>
          </p:cNvSpPr>
          <p:nvPr/>
        </p:nvSpPr>
        <p:spPr bwMode="auto">
          <a:xfrm>
            <a:off x="6948488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40054" name="9 CuadroTexto"/>
          <p:cNvSpPr txBox="1">
            <a:spLocks noChangeArrowheads="1"/>
          </p:cNvSpPr>
          <p:nvPr/>
        </p:nvSpPr>
        <p:spPr bwMode="auto">
          <a:xfrm>
            <a:off x="7600950" y="908050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00:15</a:t>
            </a:r>
          </a:p>
        </p:txBody>
      </p:sp>
      <p:sp>
        <p:nvSpPr>
          <p:cNvPr id="40055" name="252 CuadroTexto"/>
          <p:cNvSpPr txBox="1">
            <a:spLocks noChangeArrowheads="1"/>
          </p:cNvSpPr>
          <p:nvPr/>
        </p:nvSpPr>
        <p:spPr bwMode="auto">
          <a:xfrm>
            <a:off x="8221663" y="90805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0056" name="10 CuadroTexto"/>
          <p:cNvSpPr txBox="1">
            <a:spLocks noChangeArrowheads="1"/>
          </p:cNvSpPr>
          <p:nvPr/>
        </p:nvSpPr>
        <p:spPr bwMode="auto">
          <a:xfrm>
            <a:off x="206375" y="1773238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0057" name="11 CuadroTexto"/>
          <p:cNvSpPr txBox="1">
            <a:spLocks noChangeArrowheads="1"/>
          </p:cNvSpPr>
          <p:nvPr/>
        </p:nvSpPr>
        <p:spPr bwMode="auto">
          <a:xfrm>
            <a:off x="206375" y="24209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0058" name="12 CuadroTexto"/>
          <p:cNvSpPr txBox="1">
            <a:spLocks noChangeArrowheads="1"/>
          </p:cNvSpPr>
          <p:nvPr/>
        </p:nvSpPr>
        <p:spPr bwMode="auto">
          <a:xfrm>
            <a:off x="206375" y="30686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2,0</a:t>
            </a:r>
          </a:p>
        </p:txBody>
      </p:sp>
      <p:sp>
        <p:nvSpPr>
          <p:cNvPr id="40059" name="13 CuadroTexto"/>
          <p:cNvSpPr txBox="1">
            <a:spLocks noChangeArrowheads="1"/>
          </p:cNvSpPr>
          <p:nvPr/>
        </p:nvSpPr>
        <p:spPr bwMode="auto">
          <a:xfrm>
            <a:off x="179388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2,5</a:t>
            </a:r>
          </a:p>
        </p:txBody>
      </p:sp>
      <p:sp>
        <p:nvSpPr>
          <p:cNvPr id="40060" name="14 CuadroTexto"/>
          <p:cNvSpPr txBox="1">
            <a:spLocks noChangeArrowheads="1"/>
          </p:cNvSpPr>
          <p:nvPr/>
        </p:nvSpPr>
        <p:spPr bwMode="auto">
          <a:xfrm>
            <a:off x="179388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40061" name="15 CuadroTexto"/>
          <p:cNvSpPr txBox="1">
            <a:spLocks noChangeArrowheads="1"/>
          </p:cNvSpPr>
          <p:nvPr/>
        </p:nvSpPr>
        <p:spPr bwMode="auto">
          <a:xfrm>
            <a:off x="17938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3,5</a:t>
            </a:r>
          </a:p>
        </p:txBody>
      </p:sp>
      <p:sp>
        <p:nvSpPr>
          <p:cNvPr id="40062" name="16 CuadroTexto"/>
          <p:cNvSpPr txBox="1">
            <a:spLocks noChangeArrowheads="1"/>
          </p:cNvSpPr>
          <p:nvPr/>
        </p:nvSpPr>
        <p:spPr bwMode="auto">
          <a:xfrm>
            <a:off x="179388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6,1</a:t>
            </a:r>
          </a:p>
        </p:txBody>
      </p:sp>
      <p:sp>
        <p:nvSpPr>
          <p:cNvPr id="40063" name="17 CuadroTexto"/>
          <p:cNvSpPr txBox="1">
            <a:spLocks noChangeArrowheads="1"/>
          </p:cNvSpPr>
          <p:nvPr/>
        </p:nvSpPr>
        <p:spPr bwMode="auto">
          <a:xfrm>
            <a:off x="179388" y="638175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6,8</a:t>
            </a:r>
          </a:p>
        </p:txBody>
      </p:sp>
      <p:sp>
        <p:nvSpPr>
          <p:cNvPr id="40064" name="18 CuadroTexto"/>
          <p:cNvSpPr txBox="1">
            <a:spLocks noChangeArrowheads="1"/>
          </p:cNvSpPr>
          <p:nvPr/>
        </p:nvSpPr>
        <p:spPr bwMode="auto">
          <a:xfrm>
            <a:off x="47434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7,4</a:t>
            </a:r>
          </a:p>
        </p:txBody>
      </p:sp>
      <p:sp>
        <p:nvSpPr>
          <p:cNvPr id="40065" name="19 CuadroTexto"/>
          <p:cNvSpPr txBox="1">
            <a:spLocks noChangeArrowheads="1"/>
          </p:cNvSpPr>
          <p:nvPr/>
        </p:nvSpPr>
        <p:spPr bwMode="auto">
          <a:xfrm>
            <a:off x="4643438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10,3</a:t>
            </a:r>
          </a:p>
        </p:txBody>
      </p:sp>
      <p:sp>
        <p:nvSpPr>
          <p:cNvPr id="40066" name="20 CuadroTexto"/>
          <p:cNvSpPr txBox="1">
            <a:spLocks noChangeArrowheads="1"/>
          </p:cNvSpPr>
          <p:nvPr/>
        </p:nvSpPr>
        <p:spPr bwMode="auto">
          <a:xfrm>
            <a:off x="4643438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10,7</a:t>
            </a:r>
          </a:p>
        </p:txBody>
      </p:sp>
      <p:sp>
        <p:nvSpPr>
          <p:cNvPr id="40067" name="21 CuadroTexto"/>
          <p:cNvSpPr txBox="1">
            <a:spLocks noChangeArrowheads="1"/>
          </p:cNvSpPr>
          <p:nvPr/>
        </p:nvSpPr>
        <p:spPr bwMode="auto">
          <a:xfrm>
            <a:off x="4643438" y="37798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40068" name="22 CuadroTexto"/>
          <p:cNvSpPr txBox="1">
            <a:spLocks noChangeArrowheads="1"/>
          </p:cNvSpPr>
          <p:nvPr/>
        </p:nvSpPr>
        <p:spPr bwMode="auto">
          <a:xfrm>
            <a:off x="7112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0069" name="23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0070" name="24 CuadroTexto"/>
          <p:cNvSpPr txBox="1">
            <a:spLocks noChangeArrowheads="1"/>
          </p:cNvSpPr>
          <p:nvPr/>
        </p:nvSpPr>
        <p:spPr bwMode="auto">
          <a:xfrm>
            <a:off x="71120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1,9</a:t>
            </a:r>
          </a:p>
        </p:txBody>
      </p:sp>
      <p:sp>
        <p:nvSpPr>
          <p:cNvPr id="40071" name="25 CuadroTexto"/>
          <p:cNvSpPr txBox="1">
            <a:spLocks noChangeArrowheads="1"/>
          </p:cNvSpPr>
          <p:nvPr/>
        </p:nvSpPr>
        <p:spPr bwMode="auto">
          <a:xfrm>
            <a:off x="71120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40072" name="26 CuadroTexto"/>
          <p:cNvSpPr txBox="1">
            <a:spLocks noChangeArrowheads="1"/>
          </p:cNvSpPr>
          <p:nvPr/>
        </p:nvSpPr>
        <p:spPr bwMode="auto">
          <a:xfrm>
            <a:off x="711200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40073" name="27 CuadroTexto"/>
          <p:cNvSpPr txBox="1">
            <a:spLocks noChangeArrowheads="1"/>
          </p:cNvSpPr>
          <p:nvPr/>
        </p:nvSpPr>
        <p:spPr bwMode="auto">
          <a:xfrm>
            <a:off x="75565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0074" name="28 CuadroTexto"/>
          <p:cNvSpPr txBox="1">
            <a:spLocks noChangeArrowheads="1"/>
          </p:cNvSpPr>
          <p:nvPr/>
        </p:nvSpPr>
        <p:spPr bwMode="auto">
          <a:xfrm>
            <a:off x="71120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40075" name="29 CuadroTexto"/>
          <p:cNvSpPr txBox="1">
            <a:spLocks noChangeArrowheads="1"/>
          </p:cNvSpPr>
          <p:nvPr/>
        </p:nvSpPr>
        <p:spPr bwMode="auto">
          <a:xfrm>
            <a:off x="684213" y="638175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40076" name="30 CuadroTexto"/>
          <p:cNvSpPr txBox="1">
            <a:spLocks noChangeArrowheads="1"/>
          </p:cNvSpPr>
          <p:nvPr/>
        </p:nvSpPr>
        <p:spPr bwMode="auto">
          <a:xfrm>
            <a:off x="5248275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40077" name="240 CuadroTexto"/>
          <p:cNvSpPr txBox="1">
            <a:spLocks noChangeArrowheads="1"/>
          </p:cNvSpPr>
          <p:nvPr/>
        </p:nvSpPr>
        <p:spPr bwMode="auto">
          <a:xfrm>
            <a:off x="521970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2,9</a:t>
            </a:r>
          </a:p>
        </p:txBody>
      </p:sp>
      <p:sp>
        <p:nvSpPr>
          <p:cNvPr id="40078" name="241 CuadroTexto"/>
          <p:cNvSpPr txBox="1">
            <a:spLocks noChangeArrowheads="1"/>
          </p:cNvSpPr>
          <p:nvPr/>
        </p:nvSpPr>
        <p:spPr bwMode="auto">
          <a:xfrm>
            <a:off x="5248275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0079" name="242 CuadroTexto"/>
          <p:cNvSpPr txBox="1">
            <a:spLocks noChangeArrowheads="1"/>
          </p:cNvSpPr>
          <p:nvPr/>
        </p:nvSpPr>
        <p:spPr bwMode="auto">
          <a:xfrm>
            <a:off x="5248275" y="37798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0080" name="243 CuadroTexto"/>
          <p:cNvSpPr txBox="1">
            <a:spLocks noChangeArrowheads="1"/>
          </p:cNvSpPr>
          <p:nvPr/>
        </p:nvSpPr>
        <p:spPr bwMode="auto">
          <a:xfrm>
            <a:off x="3779838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40081" name="244 CuadroTexto"/>
          <p:cNvSpPr txBox="1">
            <a:spLocks noChangeArrowheads="1"/>
          </p:cNvSpPr>
          <p:nvPr/>
        </p:nvSpPr>
        <p:spPr bwMode="auto">
          <a:xfrm>
            <a:off x="3779838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11,0</a:t>
            </a:r>
          </a:p>
        </p:txBody>
      </p:sp>
      <p:sp>
        <p:nvSpPr>
          <p:cNvPr id="40082" name="248 CuadroTexto"/>
          <p:cNvSpPr txBox="1">
            <a:spLocks noChangeArrowheads="1"/>
          </p:cNvSpPr>
          <p:nvPr/>
        </p:nvSpPr>
        <p:spPr bwMode="auto">
          <a:xfrm>
            <a:off x="3851275" y="30686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9,1</a:t>
            </a:r>
          </a:p>
        </p:txBody>
      </p:sp>
      <p:sp>
        <p:nvSpPr>
          <p:cNvPr id="40083" name="249 CuadroTexto"/>
          <p:cNvSpPr txBox="1">
            <a:spLocks noChangeArrowheads="1"/>
          </p:cNvSpPr>
          <p:nvPr/>
        </p:nvSpPr>
        <p:spPr bwMode="auto">
          <a:xfrm>
            <a:off x="3851275" y="37163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8,6</a:t>
            </a:r>
          </a:p>
        </p:txBody>
      </p:sp>
      <p:sp>
        <p:nvSpPr>
          <p:cNvPr id="40084" name="250 CuadroTexto"/>
          <p:cNvSpPr txBox="1">
            <a:spLocks noChangeArrowheads="1"/>
          </p:cNvSpPr>
          <p:nvPr/>
        </p:nvSpPr>
        <p:spPr bwMode="auto">
          <a:xfrm>
            <a:off x="3851275" y="4365625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40085" name="251 CuadroTexto"/>
          <p:cNvSpPr txBox="1">
            <a:spLocks noChangeArrowheads="1"/>
          </p:cNvSpPr>
          <p:nvPr/>
        </p:nvSpPr>
        <p:spPr bwMode="auto">
          <a:xfrm>
            <a:off x="3851275" y="50847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7,6</a:t>
            </a:r>
          </a:p>
        </p:txBody>
      </p:sp>
      <p:sp>
        <p:nvSpPr>
          <p:cNvPr id="40086" name="253 CuadroTexto"/>
          <p:cNvSpPr txBox="1">
            <a:spLocks noChangeArrowheads="1"/>
          </p:cNvSpPr>
          <p:nvPr/>
        </p:nvSpPr>
        <p:spPr bwMode="auto">
          <a:xfrm>
            <a:off x="3851275" y="57324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40087" name="254 CuadroTexto"/>
          <p:cNvSpPr txBox="1">
            <a:spLocks noChangeArrowheads="1"/>
          </p:cNvSpPr>
          <p:nvPr/>
        </p:nvSpPr>
        <p:spPr bwMode="auto">
          <a:xfrm>
            <a:off x="3851275" y="6381750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4,3</a:t>
            </a:r>
          </a:p>
        </p:txBody>
      </p:sp>
      <p:sp>
        <p:nvSpPr>
          <p:cNvPr id="40088" name="28671 CuadroTexto"/>
          <p:cNvSpPr txBox="1">
            <a:spLocks noChangeArrowheads="1"/>
          </p:cNvSpPr>
          <p:nvPr/>
        </p:nvSpPr>
        <p:spPr bwMode="auto">
          <a:xfrm>
            <a:off x="83883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3,7</a:t>
            </a:r>
          </a:p>
        </p:txBody>
      </p:sp>
      <p:sp>
        <p:nvSpPr>
          <p:cNvPr id="40089" name="28672 CuadroTexto"/>
          <p:cNvSpPr txBox="1">
            <a:spLocks noChangeArrowheads="1"/>
          </p:cNvSpPr>
          <p:nvPr/>
        </p:nvSpPr>
        <p:spPr bwMode="auto">
          <a:xfrm>
            <a:off x="83883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40090" name="28787 CuadroTexto"/>
          <p:cNvSpPr txBox="1">
            <a:spLocks noChangeArrowheads="1"/>
          </p:cNvSpPr>
          <p:nvPr/>
        </p:nvSpPr>
        <p:spPr bwMode="auto">
          <a:xfrm>
            <a:off x="83883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0091" name="28788 CuadroTexto"/>
          <p:cNvSpPr txBox="1">
            <a:spLocks noChangeArrowheads="1"/>
          </p:cNvSpPr>
          <p:nvPr/>
        </p:nvSpPr>
        <p:spPr bwMode="auto">
          <a:xfrm>
            <a:off x="8388350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0092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03</a:t>
            </a:r>
          </a:p>
        </p:txBody>
      </p:sp>
      <p:sp>
        <p:nvSpPr>
          <p:cNvPr id="40093" name="Rectangle 121"/>
          <p:cNvSpPr>
            <a:spLocks noChangeArrowheads="1"/>
          </p:cNvSpPr>
          <p:nvPr/>
        </p:nvSpPr>
        <p:spPr bwMode="auto">
          <a:xfrm>
            <a:off x="8394700" y="322263"/>
            <a:ext cx="4254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04</a:t>
            </a:r>
          </a:p>
        </p:txBody>
      </p:sp>
      <p:sp>
        <p:nvSpPr>
          <p:cNvPr id="40094" name="157 CuadroTexto"/>
          <p:cNvSpPr txBox="1">
            <a:spLocks noChangeArrowheads="1"/>
          </p:cNvSpPr>
          <p:nvPr/>
        </p:nvSpPr>
        <p:spPr bwMode="auto">
          <a:xfrm>
            <a:off x="2381250" y="1628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INICIO PE (ASFALTO)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LETRERO AMARILLO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L" sz="1200" b="1"/>
          </a:p>
        </p:txBody>
      </p:sp>
      <p:sp>
        <p:nvSpPr>
          <p:cNvPr id="40095" name="158 CuadroTexto"/>
          <p:cNvSpPr txBox="1">
            <a:spLocks noChangeArrowheads="1"/>
          </p:cNvSpPr>
          <p:nvPr/>
        </p:nvSpPr>
        <p:spPr bwMode="auto">
          <a:xfrm>
            <a:off x="2414588" y="2432050"/>
            <a:ext cx="1209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PAVIMENTO</a:t>
            </a:r>
          </a:p>
        </p:txBody>
      </p:sp>
      <p:sp>
        <p:nvSpPr>
          <p:cNvPr id="40096" name="159 CuadroTexto"/>
          <p:cNvSpPr txBox="1">
            <a:spLocks noChangeArrowheads="1"/>
          </p:cNvSpPr>
          <p:nvPr/>
        </p:nvSpPr>
        <p:spPr bwMode="auto">
          <a:xfrm>
            <a:off x="2339975" y="3687763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CAMPOS  DE ALERCE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40097" name="160 CuadroTexto"/>
          <p:cNvSpPr txBox="1">
            <a:spLocks noChangeArrowheads="1"/>
          </p:cNvSpPr>
          <p:nvPr/>
        </p:nvSpPr>
        <p:spPr bwMode="auto">
          <a:xfrm>
            <a:off x="2411413" y="4292600"/>
            <a:ext cx="5905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PE</a:t>
            </a:r>
          </a:p>
        </p:txBody>
      </p:sp>
      <p:sp>
        <p:nvSpPr>
          <p:cNvPr id="40098" name="161 CuadroTexto"/>
          <p:cNvSpPr txBox="1">
            <a:spLocks noChangeArrowheads="1"/>
          </p:cNvSpPr>
          <p:nvPr/>
        </p:nvSpPr>
        <p:spPr bwMode="auto">
          <a:xfrm>
            <a:off x="2414588" y="4911725"/>
            <a:ext cx="1162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STOP CRUCE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ASFALTO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ESCUELA X DER</a:t>
            </a:r>
          </a:p>
        </p:txBody>
      </p:sp>
      <p:sp>
        <p:nvSpPr>
          <p:cNvPr id="40099" name="162 CuadroTexto"/>
          <p:cNvSpPr txBox="1">
            <a:spLocks noChangeArrowheads="1"/>
          </p:cNvSpPr>
          <p:nvPr/>
        </p:nvSpPr>
        <p:spPr bwMode="auto">
          <a:xfrm>
            <a:off x="2411413" y="6237288"/>
            <a:ext cx="12366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EL PATO</a:t>
            </a:r>
          </a:p>
        </p:txBody>
      </p:sp>
      <p:sp>
        <p:nvSpPr>
          <p:cNvPr id="40100" name="163 CuadroTexto"/>
          <p:cNvSpPr txBox="1">
            <a:spLocks noChangeArrowheads="1"/>
          </p:cNvSpPr>
          <p:nvPr/>
        </p:nvSpPr>
        <p:spPr bwMode="auto">
          <a:xfrm>
            <a:off x="6950075" y="1700213"/>
            <a:ext cx="1335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ENSENADA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COLONIA RIO SUR</a:t>
            </a:r>
          </a:p>
        </p:txBody>
      </p:sp>
      <p:sp>
        <p:nvSpPr>
          <p:cNvPr id="40101" name="164 CuadroTexto"/>
          <p:cNvSpPr txBox="1">
            <a:spLocks noChangeArrowheads="1"/>
          </p:cNvSpPr>
          <p:nvPr/>
        </p:nvSpPr>
        <p:spPr bwMode="auto">
          <a:xfrm>
            <a:off x="6948488" y="2276475"/>
            <a:ext cx="1335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ENSENADA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COLONIA RIO SUR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ASFALTO</a:t>
            </a:r>
          </a:p>
        </p:txBody>
      </p:sp>
      <p:sp>
        <p:nvSpPr>
          <p:cNvPr id="40102" name="165 CuadroTexto"/>
          <p:cNvSpPr txBox="1">
            <a:spLocks noChangeArrowheads="1"/>
          </p:cNvSpPr>
          <p:nvPr/>
        </p:nvSpPr>
        <p:spPr bwMode="auto">
          <a:xfrm>
            <a:off x="6981825" y="2997200"/>
            <a:ext cx="104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LAS MARCAS</a:t>
            </a:r>
          </a:p>
        </p:txBody>
      </p:sp>
      <p:sp>
        <p:nvSpPr>
          <p:cNvPr id="40103" name="166 CuadroTexto"/>
          <p:cNvSpPr txBox="1">
            <a:spLocks noChangeArrowheads="1"/>
          </p:cNvSpPr>
          <p:nvPr/>
        </p:nvSpPr>
        <p:spPr bwMode="auto">
          <a:xfrm>
            <a:off x="7023100" y="3644900"/>
            <a:ext cx="1354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POSTE X DERECHA</a:t>
            </a:r>
          </a:p>
        </p:txBody>
      </p:sp>
      <p:sp>
        <p:nvSpPr>
          <p:cNvPr id="40104" name="Line 169"/>
          <p:cNvSpPr>
            <a:spLocks noChangeShapeType="1"/>
          </p:cNvSpPr>
          <p:nvPr/>
        </p:nvSpPr>
        <p:spPr bwMode="auto">
          <a:xfrm>
            <a:off x="2339975" y="1196975"/>
            <a:ext cx="0" cy="36718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05" name="Oval 202"/>
          <p:cNvSpPr>
            <a:spLocks noChangeArrowheads="1"/>
          </p:cNvSpPr>
          <p:nvPr/>
        </p:nvSpPr>
        <p:spPr bwMode="auto">
          <a:xfrm>
            <a:off x="1693863" y="19875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06" name="Line 171"/>
          <p:cNvSpPr>
            <a:spLocks noChangeShapeType="1"/>
          </p:cNvSpPr>
          <p:nvPr/>
        </p:nvSpPr>
        <p:spPr bwMode="auto">
          <a:xfrm flipV="1">
            <a:off x="1765300" y="170021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07" name="Oval 202"/>
          <p:cNvSpPr>
            <a:spLocks noChangeArrowheads="1"/>
          </p:cNvSpPr>
          <p:nvPr/>
        </p:nvSpPr>
        <p:spPr bwMode="auto">
          <a:xfrm>
            <a:off x="1693863" y="2568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08" name="Line 173"/>
          <p:cNvSpPr>
            <a:spLocks noChangeShapeType="1"/>
          </p:cNvSpPr>
          <p:nvPr/>
        </p:nvSpPr>
        <p:spPr bwMode="auto">
          <a:xfrm flipV="1">
            <a:off x="1765300" y="22812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09" name="Oval 202"/>
          <p:cNvSpPr>
            <a:spLocks noChangeArrowheads="1"/>
          </p:cNvSpPr>
          <p:nvPr/>
        </p:nvSpPr>
        <p:spPr bwMode="auto">
          <a:xfrm>
            <a:off x="1692275" y="33575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10" name="Line 175"/>
          <p:cNvSpPr>
            <a:spLocks noChangeShapeType="1"/>
          </p:cNvSpPr>
          <p:nvPr/>
        </p:nvSpPr>
        <p:spPr bwMode="auto">
          <a:xfrm flipV="1">
            <a:off x="1763713" y="31416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11" name="Line 176"/>
          <p:cNvSpPr>
            <a:spLocks noChangeShapeType="1"/>
          </p:cNvSpPr>
          <p:nvPr/>
        </p:nvSpPr>
        <p:spPr bwMode="auto">
          <a:xfrm flipH="1">
            <a:off x="1476375" y="3141663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12" name="Line 177"/>
          <p:cNvSpPr>
            <a:spLocks noChangeShapeType="1"/>
          </p:cNvSpPr>
          <p:nvPr/>
        </p:nvSpPr>
        <p:spPr bwMode="auto">
          <a:xfrm flipH="1" flipV="1">
            <a:off x="1547813" y="3716338"/>
            <a:ext cx="21590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13" name="Oval 202"/>
          <p:cNvSpPr>
            <a:spLocks noChangeArrowheads="1"/>
          </p:cNvSpPr>
          <p:nvPr/>
        </p:nvSpPr>
        <p:spPr bwMode="auto">
          <a:xfrm>
            <a:off x="1693863" y="39338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14" name="Line 179"/>
          <p:cNvSpPr>
            <a:spLocks noChangeShapeType="1"/>
          </p:cNvSpPr>
          <p:nvPr/>
        </p:nvSpPr>
        <p:spPr bwMode="auto">
          <a:xfrm>
            <a:off x="1692275" y="38608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15" name="Line 180"/>
          <p:cNvSpPr>
            <a:spLocks noChangeShapeType="1"/>
          </p:cNvSpPr>
          <p:nvPr/>
        </p:nvSpPr>
        <p:spPr bwMode="auto">
          <a:xfrm>
            <a:off x="1908175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16" name="Line 181"/>
          <p:cNvSpPr>
            <a:spLocks noChangeShapeType="1"/>
          </p:cNvSpPr>
          <p:nvPr/>
        </p:nvSpPr>
        <p:spPr bwMode="auto">
          <a:xfrm>
            <a:off x="18351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17" name="Oval 202"/>
          <p:cNvSpPr>
            <a:spLocks noChangeArrowheads="1"/>
          </p:cNvSpPr>
          <p:nvPr/>
        </p:nvSpPr>
        <p:spPr bwMode="auto">
          <a:xfrm>
            <a:off x="1692275" y="45847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18" name="Line 183"/>
          <p:cNvSpPr>
            <a:spLocks noChangeShapeType="1"/>
          </p:cNvSpPr>
          <p:nvPr/>
        </p:nvSpPr>
        <p:spPr bwMode="auto">
          <a:xfrm flipV="1">
            <a:off x="1763713" y="43688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19" name="Line 184"/>
          <p:cNvSpPr>
            <a:spLocks noChangeShapeType="1"/>
          </p:cNvSpPr>
          <p:nvPr/>
        </p:nvSpPr>
        <p:spPr bwMode="auto">
          <a:xfrm flipV="1">
            <a:off x="1763713" y="4365625"/>
            <a:ext cx="287337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0" name="Oval 202"/>
          <p:cNvSpPr>
            <a:spLocks noChangeArrowheads="1"/>
          </p:cNvSpPr>
          <p:nvPr/>
        </p:nvSpPr>
        <p:spPr bwMode="auto">
          <a:xfrm>
            <a:off x="1692275" y="53038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21" name="Line 186"/>
          <p:cNvSpPr>
            <a:spLocks noChangeShapeType="1"/>
          </p:cNvSpPr>
          <p:nvPr/>
        </p:nvSpPr>
        <p:spPr bwMode="auto">
          <a:xfrm flipV="1">
            <a:off x="1763713" y="508793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2" name="Line 187"/>
          <p:cNvSpPr>
            <a:spLocks noChangeShapeType="1"/>
          </p:cNvSpPr>
          <p:nvPr/>
        </p:nvSpPr>
        <p:spPr bwMode="auto">
          <a:xfrm flipV="1">
            <a:off x="1763713" y="5084763"/>
            <a:ext cx="287337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3" name="Line 188"/>
          <p:cNvSpPr>
            <a:spLocks noChangeShapeType="1"/>
          </p:cNvSpPr>
          <p:nvPr/>
        </p:nvSpPr>
        <p:spPr bwMode="auto">
          <a:xfrm flipH="1">
            <a:off x="1476375" y="508476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4" name="Line 190"/>
          <p:cNvSpPr>
            <a:spLocks noChangeShapeType="1"/>
          </p:cNvSpPr>
          <p:nvPr/>
        </p:nvSpPr>
        <p:spPr bwMode="auto">
          <a:xfrm>
            <a:off x="1619250" y="50133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5" name="Line 191"/>
          <p:cNvSpPr>
            <a:spLocks noChangeShapeType="1"/>
          </p:cNvSpPr>
          <p:nvPr/>
        </p:nvSpPr>
        <p:spPr bwMode="auto">
          <a:xfrm>
            <a:off x="1546225" y="50133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6" name="Oval 202"/>
          <p:cNvSpPr>
            <a:spLocks noChangeArrowheads="1"/>
          </p:cNvSpPr>
          <p:nvPr/>
        </p:nvSpPr>
        <p:spPr bwMode="auto">
          <a:xfrm>
            <a:off x="1763713" y="59499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27" name="Line 193"/>
          <p:cNvSpPr>
            <a:spLocks noChangeShapeType="1"/>
          </p:cNvSpPr>
          <p:nvPr/>
        </p:nvSpPr>
        <p:spPr bwMode="auto">
          <a:xfrm flipV="1">
            <a:off x="1835150" y="573405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8" name="Line 194"/>
          <p:cNvSpPr>
            <a:spLocks noChangeShapeType="1"/>
          </p:cNvSpPr>
          <p:nvPr/>
        </p:nvSpPr>
        <p:spPr bwMode="auto">
          <a:xfrm flipH="1">
            <a:off x="1547813" y="573405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29" name="Line 195"/>
          <p:cNvSpPr>
            <a:spLocks noChangeShapeType="1"/>
          </p:cNvSpPr>
          <p:nvPr/>
        </p:nvSpPr>
        <p:spPr bwMode="auto">
          <a:xfrm flipV="1">
            <a:off x="1865313" y="62357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0" name="Line 196"/>
          <p:cNvSpPr>
            <a:spLocks noChangeShapeType="1"/>
          </p:cNvSpPr>
          <p:nvPr/>
        </p:nvSpPr>
        <p:spPr bwMode="auto">
          <a:xfrm>
            <a:off x="1720850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1" name="Line 197"/>
          <p:cNvSpPr>
            <a:spLocks noChangeShapeType="1"/>
          </p:cNvSpPr>
          <p:nvPr/>
        </p:nvSpPr>
        <p:spPr bwMode="auto">
          <a:xfrm>
            <a:off x="2008188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2" name="Line 198"/>
          <p:cNvSpPr>
            <a:spLocks noChangeShapeType="1"/>
          </p:cNvSpPr>
          <p:nvPr/>
        </p:nvSpPr>
        <p:spPr bwMode="auto">
          <a:xfrm flipH="1" flipV="1">
            <a:off x="1647825" y="6237288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3" name="Line 199"/>
          <p:cNvSpPr>
            <a:spLocks noChangeShapeType="1"/>
          </p:cNvSpPr>
          <p:nvPr/>
        </p:nvSpPr>
        <p:spPr bwMode="auto">
          <a:xfrm flipH="1" flipV="1">
            <a:off x="2006600" y="652621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4" name="Line 200"/>
          <p:cNvSpPr>
            <a:spLocks noChangeShapeType="1"/>
          </p:cNvSpPr>
          <p:nvPr/>
        </p:nvSpPr>
        <p:spPr bwMode="auto">
          <a:xfrm flipV="1">
            <a:off x="1647825" y="652462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5" name="Line 201"/>
          <p:cNvSpPr>
            <a:spLocks noChangeShapeType="1"/>
          </p:cNvSpPr>
          <p:nvPr/>
        </p:nvSpPr>
        <p:spPr bwMode="auto">
          <a:xfrm flipV="1">
            <a:off x="2006600" y="623570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6" name="Oval 202"/>
          <p:cNvSpPr>
            <a:spLocks noChangeArrowheads="1"/>
          </p:cNvSpPr>
          <p:nvPr/>
        </p:nvSpPr>
        <p:spPr bwMode="auto">
          <a:xfrm>
            <a:off x="1795463" y="65278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37" name="Oval 202"/>
          <p:cNvSpPr>
            <a:spLocks noChangeArrowheads="1"/>
          </p:cNvSpPr>
          <p:nvPr/>
        </p:nvSpPr>
        <p:spPr bwMode="auto">
          <a:xfrm>
            <a:off x="6227763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38" name="Line 204"/>
          <p:cNvSpPr>
            <a:spLocks noChangeShapeType="1"/>
          </p:cNvSpPr>
          <p:nvPr/>
        </p:nvSpPr>
        <p:spPr bwMode="auto">
          <a:xfrm flipV="1">
            <a:off x="6300788" y="17732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39" name="Line 205"/>
          <p:cNvSpPr>
            <a:spLocks noChangeShapeType="1"/>
          </p:cNvSpPr>
          <p:nvPr/>
        </p:nvSpPr>
        <p:spPr bwMode="auto">
          <a:xfrm flipH="1">
            <a:off x="6084888" y="19891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0" name="Line 206"/>
          <p:cNvSpPr>
            <a:spLocks noChangeShapeType="1"/>
          </p:cNvSpPr>
          <p:nvPr/>
        </p:nvSpPr>
        <p:spPr bwMode="auto">
          <a:xfrm>
            <a:off x="6156325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1" name="Line 207"/>
          <p:cNvSpPr>
            <a:spLocks noChangeShapeType="1"/>
          </p:cNvSpPr>
          <p:nvPr/>
        </p:nvSpPr>
        <p:spPr bwMode="auto">
          <a:xfrm>
            <a:off x="6227763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2" name="Oval 202"/>
          <p:cNvSpPr>
            <a:spLocks noChangeArrowheads="1"/>
          </p:cNvSpPr>
          <p:nvPr/>
        </p:nvSpPr>
        <p:spPr bwMode="auto">
          <a:xfrm>
            <a:off x="6227763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43" name="Line 209"/>
          <p:cNvSpPr>
            <a:spLocks noChangeShapeType="1"/>
          </p:cNvSpPr>
          <p:nvPr/>
        </p:nvSpPr>
        <p:spPr bwMode="auto">
          <a:xfrm flipV="1">
            <a:off x="6300788" y="2349500"/>
            <a:ext cx="142875" cy="220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4" name="Line 210"/>
          <p:cNvSpPr>
            <a:spLocks noChangeShapeType="1"/>
          </p:cNvSpPr>
          <p:nvPr/>
        </p:nvSpPr>
        <p:spPr bwMode="auto">
          <a:xfrm>
            <a:off x="6300788" y="25654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5" name="Line 211"/>
          <p:cNvSpPr>
            <a:spLocks noChangeShapeType="1"/>
          </p:cNvSpPr>
          <p:nvPr/>
        </p:nvSpPr>
        <p:spPr bwMode="auto">
          <a:xfrm flipH="1" flipV="1">
            <a:off x="6156325" y="2420938"/>
            <a:ext cx="14446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6" name="Line 212"/>
          <p:cNvSpPr>
            <a:spLocks noChangeShapeType="1"/>
          </p:cNvSpPr>
          <p:nvPr/>
        </p:nvSpPr>
        <p:spPr bwMode="auto">
          <a:xfrm>
            <a:off x="6227763" y="2420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7" name="Line 213"/>
          <p:cNvSpPr>
            <a:spLocks noChangeShapeType="1"/>
          </p:cNvSpPr>
          <p:nvPr/>
        </p:nvSpPr>
        <p:spPr bwMode="auto">
          <a:xfrm>
            <a:off x="6156325" y="2349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8" name="Line 214"/>
          <p:cNvSpPr>
            <a:spLocks noChangeShapeType="1"/>
          </p:cNvSpPr>
          <p:nvPr/>
        </p:nvSpPr>
        <p:spPr bwMode="auto">
          <a:xfrm>
            <a:off x="6300788" y="32861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49" name="Line 215"/>
          <p:cNvSpPr>
            <a:spLocks noChangeShapeType="1"/>
          </p:cNvSpPr>
          <p:nvPr/>
        </p:nvSpPr>
        <p:spPr bwMode="auto">
          <a:xfrm>
            <a:off x="6443663" y="32861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0" name="Oval 202"/>
          <p:cNvSpPr>
            <a:spLocks noChangeArrowheads="1"/>
          </p:cNvSpPr>
          <p:nvPr/>
        </p:nvSpPr>
        <p:spPr bwMode="auto">
          <a:xfrm>
            <a:off x="6299200" y="34337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51" name="Line 217"/>
          <p:cNvSpPr>
            <a:spLocks noChangeShapeType="1"/>
          </p:cNvSpPr>
          <p:nvPr/>
        </p:nvSpPr>
        <p:spPr bwMode="auto">
          <a:xfrm flipV="1">
            <a:off x="6370638" y="32131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2" name="Line 218"/>
          <p:cNvSpPr>
            <a:spLocks noChangeShapeType="1"/>
          </p:cNvSpPr>
          <p:nvPr/>
        </p:nvSpPr>
        <p:spPr bwMode="auto">
          <a:xfrm flipH="1" flipV="1">
            <a:off x="6227763" y="3141663"/>
            <a:ext cx="14287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3" name="Line 219"/>
          <p:cNvSpPr>
            <a:spLocks noChangeShapeType="1"/>
          </p:cNvSpPr>
          <p:nvPr/>
        </p:nvSpPr>
        <p:spPr bwMode="auto">
          <a:xfrm flipV="1">
            <a:off x="6227763" y="2924175"/>
            <a:ext cx="14287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4" name="Line 220"/>
          <p:cNvSpPr>
            <a:spLocks noChangeShapeType="1"/>
          </p:cNvSpPr>
          <p:nvPr/>
        </p:nvSpPr>
        <p:spPr bwMode="auto">
          <a:xfrm flipH="1" flipV="1">
            <a:off x="6010275" y="3070225"/>
            <a:ext cx="21748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5" name="Line 221"/>
          <p:cNvSpPr>
            <a:spLocks noChangeShapeType="1"/>
          </p:cNvSpPr>
          <p:nvPr/>
        </p:nvSpPr>
        <p:spPr bwMode="auto">
          <a:xfrm>
            <a:off x="6083300" y="2997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6" name="Line 222"/>
          <p:cNvSpPr>
            <a:spLocks noChangeShapeType="1"/>
          </p:cNvSpPr>
          <p:nvPr/>
        </p:nvSpPr>
        <p:spPr bwMode="auto">
          <a:xfrm>
            <a:off x="6154738" y="30686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7" name="Line 223"/>
          <p:cNvSpPr>
            <a:spLocks noChangeShapeType="1"/>
          </p:cNvSpPr>
          <p:nvPr/>
        </p:nvSpPr>
        <p:spPr bwMode="auto">
          <a:xfrm flipH="1">
            <a:off x="6227763" y="3284538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8" name="Line 224"/>
          <p:cNvSpPr>
            <a:spLocks noChangeShapeType="1"/>
          </p:cNvSpPr>
          <p:nvPr/>
        </p:nvSpPr>
        <p:spPr bwMode="auto">
          <a:xfrm flipH="1">
            <a:off x="6443663" y="3429000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59" name="Line 225"/>
          <p:cNvSpPr>
            <a:spLocks noChangeShapeType="1"/>
          </p:cNvSpPr>
          <p:nvPr/>
        </p:nvSpPr>
        <p:spPr bwMode="auto">
          <a:xfrm flipH="1">
            <a:off x="6443663" y="3284538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60" name="Line 226"/>
          <p:cNvSpPr>
            <a:spLocks noChangeShapeType="1"/>
          </p:cNvSpPr>
          <p:nvPr/>
        </p:nvSpPr>
        <p:spPr bwMode="auto">
          <a:xfrm flipH="1">
            <a:off x="6227763" y="3429000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0161" name="Oval 202"/>
          <p:cNvSpPr>
            <a:spLocks noChangeArrowheads="1"/>
          </p:cNvSpPr>
          <p:nvPr/>
        </p:nvSpPr>
        <p:spPr bwMode="auto">
          <a:xfrm>
            <a:off x="6227763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0162" name="Line 228"/>
          <p:cNvSpPr>
            <a:spLocks noChangeShapeType="1"/>
          </p:cNvSpPr>
          <p:nvPr/>
        </p:nvSpPr>
        <p:spPr bwMode="auto">
          <a:xfrm flipV="1">
            <a:off x="6300788" y="36496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0163" name="Picture 2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632200"/>
            <a:ext cx="36353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3762375" y="1241425"/>
            <a:ext cx="1905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809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809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10461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10461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1033463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1033463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156" name="Freeform 36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2332038" y="1268413"/>
            <a:ext cx="20637" cy="547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59" name="Freeform 39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60" name="Freeform 40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165" name="Freeform 45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67" name="Freeform 47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68" name="Freeform 48"/>
          <p:cNvSpPr>
            <a:spLocks/>
          </p:cNvSpPr>
          <p:nvPr/>
        </p:nvSpPr>
        <p:spPr bwMode="auto">
          <a:xfrm>
            <a:off x="180975" y="620713"/>
            <a:ext cx="3602038" cy="1587"/>
          </a:xfrm>
          <a:custGeom>
            <a:avLst/>
            <a:gdLst>
              <a:gd name="T0" fmla="*/ 0 w 2269"/>
              <a:gd name="T1" fmla="*/ 0 h 1"/>
              <a:gd name="T2" fmla="*/ 2147483646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0" y="0"/>
                </a:moveTo>
                <a:lnTo>
                  <a:pt x="226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69" name="Freeform 49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171" name="Freeform 51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109538" y="404813"/>
            <a:ext cx="28940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    PARQUE CERRADO Transporte AGM</a:t>
            </a:r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107950" y="188913"/>
            <a:ext cx="2868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    PLAZA DE ARMAS  PUERTO MONTT</a:t>
            </a:r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4703763" y="190500"/>
            <a:ext cx="4173537" cy="655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>
            <a:off x="69357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8302625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 flipH="1">
            <a:off x="5773738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47021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>
            <a:off x="47021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189" name="Rectangle 69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192" name="AutoShape 72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93" name="AutoShape 73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94" name="AutoShape 74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95" name="AutoShape 75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96" name="AutoShape 76"/>
          <p:cNvSpPr>
            <a:spLocks noChangeArrowheads="1"/>
          </p:cNvSpPr>
          <p:nvPr/>
        </p:nvSpPr>
        <p:spPr bwMode="auto">
          <a:xfrm>
            <a:off x="556577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97" name="AutoShape 77"/>
          <p:cNvSpPr>
            <a:spLocks noChangeArrowheads="1"/>
          </p:cNvSpPr>
          <p:nvPr/>
        </p:nvSpPr>
        <p:spPr bwMode="auto">
          <a:xfrm>
            <a:off x="556577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554513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199" name="Rectangle 79"/>
          <p:cNvSpPr>
            <a:spLocks noChangeArrowheads="1"/>
          </p:cNvSpPr>
          <p:nvPr/>
        </p:nvSpPr>
        <p:spPr bwMode="auto">
          <a:xfrm>
            <a:off x="5553075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200" name="Rectangle 80"/>
          <p:cNvSpPr>
            <a:spLocks noChangeArrowheads="1"/>
          </p:cNvSpPr>
          <p:nvPr/>
        </p:nvSpPr>
        <p:spPr bwMode="auto">
          <a:xfrm>
            <a:off x="5553075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5553075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202" name="Rectangle 82"/>
          <p:cNvSpPr>
            <a:spLocks noChangeArrowheads="1"/>
          </p:cNvSpPr>
          <p:nvPr/>
        </p:nvSpPr>
        <p:spPr bwMode="auto">
          <a:xfrm>
            <a:off x="5553075" y="4292600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5553075" y="4941888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05" name="AutoShape 85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5551488" y="5589588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5207" name="AutoShape 87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5545138" y="6165850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210" name="Freeform 90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>
            <a:off x="6862763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12" name="Freeform 92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13" name="Freeform 93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14" name="Freeform 94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15" name="Rectangle 95"/>
          <p:cNvSpPr>
            <a:spLocks noChangeArrowheads="1"/>
          </p:cNvSpPr>
          <p:nvPr/>
        </p:nvSpPr>
        <p:spPr bwMode="auto">
          <a:xfrm>
            <a:off x="571023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216" name="Rectangle 96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217" name="Rectangle 97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218" name="Rectangle 98"/>
          <p:cNvSpPr>
            <a:spLocks noChangeArrowheads="1"/>
          </p:cNvSpPr>
          <p:nvPr/>
        </p:nvSpPr>
        <p:spPr bwMode="auto">
          <a:xfrm>
            <a:off x="751046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219" name="Freeform 99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0" name="Freeform 100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1" name="Freeform 101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2" name="Freeform 102"/>
          <p:cNvSpPr>
            <a:spLocks/>
          </p:cNvSpPr>
          <p:nvPr/>
        </p:nvSpPr>
        <p:spPr bwMode="auto">
          <a:xfrm>
            <a:off x="4702175" y="620713"/>
            <a:ext cx="3602038" cy="1587"/>
          </a:xfrm>
          <a:custGeom>
            <a:avLst/>
            <a:gdLst>
              <a:gd name="T0" fmla="*/ 0 w 2269"/>
              <a:gd name="T1" fmla="*/ 0 h 1"/>
              <a:gd name="T2" fmla="*/ 2147483646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0" y="0"/>
                </a:moveTo>
                <a:lnTo>
                  <a:pt x="226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" name="Freeform 103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4" name="Rectangle 104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225" name="Freeform 105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6" name="Rectangle 106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227" name="Freeform 107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8" name="Rectangle 108"/>
          <p:cNvSpPr>
            <a:spLocks noChangeArrowheads="1"/>
          </p:cNvSpPr>
          <p:nvPr/>
        </p:nvSpPr>
        <p:spPr bwMode="auto">
          <a:xfrm>
            <a:off x="3851275" y="323850"/>
            <a:ext cx="419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</a:t>
            </a:r>
          </a:p>
        </p:txBody>
      </p:sp>
      <p:sp>
        <p:nvSpPr>
          <p:cNvPr id="5229" name="Rectangle 109"/>
          <p:cNvSpPr>
            <a:spLocks noChangeArrowheads="1"/>
          </p:cNvSpPr>
          <p:nvPr/>
        </p:nvSpPr>
        <p:spPr bwMode="auto">
          <a:xfrm>
            <a:off x="8401050" y="323850"/>
            <a:ext cx="419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02</a:t>
            </a:r>
          </a:p>
        </p:txBody>
      </p:sp>
      <p:sp>
        <p:nvSpPr>
          <p:cNvPr id="5230" name="Rectangle 110"/>
          <p:cNvSpPr>
            <a:spLocks noChangeArrowheads="1"/>
          </p:cNvSpPr>
          <p:nvPr/>
        </p:nvSpPr>
        <p:spPr bwMode="auto">
          <a:xfrm>
            <a:off x="3686175" y="827088"/>
            <a:ext cx="741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18/11</a:t>
            </a:r>
          </a:p>
        </p:txBody>
      </p:sp>
      <p:sp>
        <p:nvSpPr>
          <p:cNvPr id="5231" name="Rectangle 111"/>
          <p:cNvSpPr>
            <a:spLocks noChangeArrowheads="1"/>
          </p:cNvSpPr>
          <p:nvPr/>
        </p:nvSpPr>
        <p:spPr bwMode="auto">
          <a:xfrm>
            <a:off x="179388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5232" name="Rectangle 112"/>
          <p:cNvSpPr>
            <a:spLocks noChangeArrowheads="1"/>
          </p:cNvSpPr>
          <p:nvPr/>
        </p:nvSpPr>
        <p:spPr bwMode="auto">
          <a:xfrm>
            <a:off x="179388" y="24114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5233" name="Rectangle 113"/>
          <p:cNvSpPr>
            <a:spLocks noChangeArrowheads="1"/>
          </p:cNvSpPr>
          <p:nvPr/>
        </p:nvSpPr>
        <p:spPr bwMode="auto">
          <a:xfrm>
            <a:off x="179388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5234" name="Rectangle 114"/>
          <p:cNvSpPr>
            <a:spLocks noChangeArrowheads="1"/>
          </p:cNvSpPr>
          <p:nvPr/>
        </p:nvSpPr>
        <p:spPr bwMode="auto">
          <a:xfrm>
            <a:off x="179388" y="37798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0,7</a:t>
            </a:r>
          </a:p>
        </p:txBody>
      </p:sp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179388" y="4508500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79388" y="50752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1,0</a:t>
            </a: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79388" y="5724525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1,4</a:t>
            </a:r>
          </a:p>
        </p:txBody>
      </p:sp>
      <p:sp>
        <p:nvSpPr>
          <p:cNvPr id="5238" name="Rectangle 118"/>
          <p:cNvSpPr>
            <a:spLocks noChangeArrowheads="1"/>
          </p:cNvSpPr>
          <p:nvPr/>
        </p:nvSpPr>
        <p:spPr bwMode="auto">
          <a:xfrm>
            <a:off x="179388" y="62277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1,8</a:t>
            </a:r>
          </a:p>
        </p:txBody>
      </p:sp>
      <p:sp>
        <p:nvSpPr>
          <p:cNvPr id="5239" name="Rectangle 119"/>
          <p:cNvSpPr>
            <a:spLocks noChangeArrowheads="1"/>
          </p:cNvSpPr>
          <p:nvPr/>
        </p:nvSpPr>
        <p:spPr bwMode="auto">
          <a:xfrm>
            <a:off x="4716463" y="17637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2,3</a:t>
            </a:r>
          </a:p>
        </p:txBody>
      </p:sp>
      <p:sp>
        <p:nvSpPr>
          <p:cNvPr id="5240" name="Rectangle 120"/>
          <p:cNvSpPr>
            <a:spLocks noChangeArrowheads="1"/>
          </p:cNvSpPr>
          <p:nvPr/>
        </p:nvSpPr>
        <p:spPr bwMode="auto">
          <a:xfrm>
            <a:off x="4716463" y="24114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2,5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4716463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2,8</a:t>
            </a:r>
          </a:p>
        </p:txBody>
      </p:sp>
      <p:sp>
        <p:nvSpPr>
          <p:cNvPr id="5242" name="Rectangle 122"/>
          <p:cNvSpPr>
            <a:spLocks noChangeArrowheads="1"/>
          </p:cNvSpPr>
          <p:nvPr/>
        </p:nvSpPr>
        <p:spPr bwMode="auto">
          <a:xfrm>
            <a:off x="4716463" y="3708400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3,3</a:t>
            </a:r>
          </a:p>
        </p:txBody>
      </p:sp>
      <p:sp>
        <p:nvSpPr>
          <p:cNvPr id="5243" name="Rectangle 123"/>
          <p:cNvSpPr>
            <a:spLocks noChangeArrowheads="1"/>
          </p:cNvSpPr>
          <p:nvPr/>
        </p:nvSpPr>
        <p:spPr bwMode="auto">
          <a:xfrm>
            <a:off x="4716463" y="44370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4,1</a:t>
            </a:r>
          </a:p>
        </p:txBody>
      </p:sp>
      <p:sp>
        <p:nvSpPr>
          <p:cNvPr id="5244" name="Rectangle 124"/>
          <p:cNvSpPr>
            <a:spLocks noChangeArrowheads="1"/>
          </p:cNvSpPr>
          <p:nvPr/>
        </p:nvSpPr>
        <p:spPr bwMode="auto">
          <a:xfrm>
            <a:off x="4716463" y="50752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4,3</a:t>
            </a:r>
          </a:p>
        </p:txBody>
      </p:sp>
      <p:sp>
        <p:nvSpPr>
          <p:cNvPr id="5245" name="Rectangle 125"/>
          <p:cNvSpPr>
            <a:spLocks noChangeArrowheads="1"/>
          </p:cNvSpPr>
          <p:nvPr/>
        </p:nvSpPr>
        <p:spPr bwMode="auto">
          <a:xfrm>
            <a:off x="4716463" y="5724525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4,5</a:t>
            </a:r>
          </a:p>
        </p:txBody>
      </p:sp>
      <p:sp>
        <p:nvSpPr>
          <p:cNvPr id="5246" name="Rectangle 126"/>
          <p:cNvSpPr>
            <a:spLocks noChangeArrowheads="1"/>
          </p:cNvSpPr>
          <p:nvPr/>
        </p:nvSpPr>
        <p:spPr bwMode="auto">
          <a:xfrm>
            <a:off x="4716463" y="62277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4,6</a:t>
            </a:r>
          </a:p>
        </p:txBody>
      </p:sp>
      <p:sp>
        <p:nvSpPr>
          <p:cNvPr id="5247" name="Freeform 127"/>
          <p:cNvSpPr>
            <a:spLocks/>
          </p:cNvSpPr>
          <p:nvPr/>
        </p:nvSpPr>
        <p:spPr bwMode="auto">
          <a:xfrm>
            <a:off x="1790700" y="1916113"/>
            <a:ext cx="1588" cy="290512"/>
          </a:xfrm>
          <a:custGeom>
            <a:avLst/>
            <a:gdLst>
              <a:gd name="T0" fmla="*/ 0 w 1"/>
              <a:gd name="T1" fmla="*/ 2147483646 h 183"/>
              <a:gd name="T2" fmla="*/ 0 w 1"/>
              <a:gd name="T3" fmla="*/ 0 h 1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83">
                <a:moveTo>
                  <a:pt x="0" y="182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8" name="Freeform 129"/>
          <p:cNvSpPr>
            <a:spLocks/>
          </p:cNvSpPr>
          <p:nvPr/>
        </p:nvSpPr>
        <p:spPr bwMode="auto">
          <a:xfrm>
            <a:off x="1484313" y="1773238"/>
            <a:ext cx="525462" cy="1587"/>
          </a:xfrm>
          <a:custGeom>
            <a:avLst/>
            <a:gdLst>
              <a:gd name="T0" fmla="*/ 2147483646 w 331"/>
              <a:gd name="T1" fmla="*/ 0 h 1"/>
              <a:gd name="T2" fmla="*/ 0 w 33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1" h="1">
                <a:moveTo>
                  <a:pt x="33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9" name="Freeform 130"/>
          <p:cNvSpPr>
            <a:spLocks/>
          </p:cNvSpPr>
          <p:nvPr/>
        </p:nvSpPr>
        <p:spPr bwMode="auto">
          <a:xfrm>
            <a:off x="1547813" y="1700213"/>
            <a:ext cx="1587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50" name="Freeform 131"/>
          <p:cNvSpPr>
            <a:spLocks/>
          </p:cNvSpPr>
          <p:nvPr/>
        </p:nvSpPr>
        <p:spPr bwMode="auto">
          <a:xfrm>
            <a:off x="1619250" y="1700213"/>
            <a:ext cx="1588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51" name="Freeform 132"/>
          <p:cNvSpPr>
            <a:spLocks/>
          </p:cNvSpPr>
          <p:nvPr/>
        </p:nvSpPr>
        <p:spPr bwMode="auto">
          <a:xfrm>
            <a:off x="1547813" y="1852613"/>
            <a:ext cx="1587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52" name="Freeform 133"/>
          <p:cNvSpPr>
            <a:spLocks/>
          </p:cNvSpPr>
          <p:nvPr/>
        </p:nvSpPr>
        <p:spPr bwMode="auto">
          <a:xfrm>
            <a:off x="1619250" y="1852613"/>
            <a:ext cx="1588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53" name="Freeform 134"/>
          <p:cNvSpPr>
            <a:spLocks/>
          </p:cNvSpPr>
          <p:nvPr/>
        </p:nvSpPr>
        <p:spPr bwMode="auto">
          <a:xfrm>
            <a:off x="1908175" y="1700213"/>
            <a:ext cx="1588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54" name="Freeform 135"/>
          <p:cNvSpPr>
            <a:spLocks/>
          </p:cNvSpPr>
          <p:nvPr/>
        </p:nvSpPr>
        <p:spPr bwMode="auto">
          <a:xfrm>
            <a:off x="1979613" y="1700213"/>
            <a:ext cx="1587" cy="114300"/>
          </a:xfrm>
          <a:custGeom>
            <a:avLst/>
            <a:gdLst>
              <a:gd name="T0" fmla="*/ 0 w 1"/>
              <a:gd name="T1" fmla="*/ 0 h 72"/>
              <a:gd name="T2" fmla="*/ 0 w 1"/>
              <a:gd name="T3" fmla="*/ 2147483646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2">
                <a:moveTo>
                  <a:pt x="0" y="0"/>
                </a:move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55" name="Rectangle 136"/>
          <p:cNvSpPr>
            <a:spLocks noChangeArrowheads="1"/>
          </p:cNvSpPr>
          <p:nvPr/>
        </p:nvSpPr>
        <p:spPr bwMode="auto">
          <a:xfrm>
            <a:off x="2555875" y="1700213"/>
            <a:ext cx="927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Inicio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Costanera</a:t>
            </a:r>
          </a:p>
        </p:txBody>
      </p:sp>
      <p:pic>
        <p:nvPicPr>
          <p:cNvPr id="5256" name="Picture 1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2349500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57" name="Rectangle 138"/>
          <p:cNvSpPr>
            <a:spLocks noChangeArrowheads="1"/>
          </p:cNvSpPr>
          <p:nvPr/>
        </p:nvSpPr>
        <p:spPr bwMode="auto">
          <a:xfrm>
            <a:off x="2771775" y="2349500"/>
            <a:ext cx="7127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Gmo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Gallardo</a:t>
            </a:r>
          </a:p>
        </p:txBody>
      </p:sp>
      <p:pic>
        <p:nvPicPr>
          <p:cNvPr id="5258" name="Picture 13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2997200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59" name="Picture 14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37179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60" name="Line 141"/>
          <p:cNvSpPr>
            <a:spLocks noChangeShapeType="1"/>
          </p:cNvSpPr>
          <p:nvPr/>
        </p:nvSpPr>
        <p:spPr bwMode="auto">
          <a:xfrm flipV="1">
            <a:off x="1835150" y="3789363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1" name="Line 142"/>
          <p:cNvSpPr>
            <a:spLocks noChangeShapeType="1"/>
          </p:cNvSpPr>
          <p:nvPr/>
        </p:nvSpPr>
        <p:spPr bwMode="auto">
          <a:xfrm>
            <a:off x="1547813" y="4005263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2" name="Line 144"/>
          <p:cNvSpPr>
            <a:spLocks noChangeShapeType="1"/>
          </p:cNvSpPr>
          <p:nvPr/>
        </p:nvSpPr>
        <p:spPr bwMode="auto">
          <a:xfrm>
            <a:off x="1978025" y="39322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3" name="Line 145"/>
          <p:cNvSpPr>
            <a:spLocks noChangeShapeType="1"/>
          </p:cNvSpPr>
          <p:nvPr/>
        </p:nvSpPr>
        <p:spPr bwMode="auto">
          <a:xfrm>
            <a:off x="2051050" y="39322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4" name="Line 147"/>
          <p:cNvSpPr>
            <a:spLocks noChangeShapeType="1"/>
          </p:cNvSpPr>
          <p:nvPr/>
        </p:nvSpPr>
        <p:spPr bwMode="auto">
          <a:xfrm flipV="1">
            <a:off x="1835150" y="3068638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5" name="Line 148"/>
          <p:cNvSpPr>
            <a:spLocks noChangeShapeType="1"/>
          </p:cNvSpPr>
          <p:nvPr/>
        </p:nvSpPr>
        <p:spPr bwMode="auto">
          <a:xfrm>
            <a:off x="1547813" y="3284538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6" name="Line 150"/>
          <p:cNvSpPr>
            <a:spLocks noChangeShapeType="1"/>
          </p:cNvSpPr>
          <p:nvPr/>
        </p:nvSpPr>
        <p:spPr bwMode="auto">
          <a:xfrm>
            <a:off x="1978025" y="32115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7" name="Line 151"/>
          <p:cNvSpPr>
            <a:spLocks noChangeShapeType="1"/>
          </p:cNvSpPr>
          <p:nvPr/>
        </p:nvSpPr>
        <p:spPr bwMode="auto">
          <a:xfrm>
            <a:off x="2051050" y="32115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8" name="Line 153"/>
          <p:cNvSpPr>
            <a:spLocks noChangeShapeType="1"/>
          </p:cNvSpPr>
          <p:nvPr/>
        </p:nvSpPr>
        <p:spPr bwMode="auto">
          <a:xfrm flipV="1">
            <a:off x="1836738" y="263683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69" name="Line 154"/>
          <p:cNvSpPr>
            <a:spLocks noChangeShapeType="1"/>
          </p:cNvSpPr>
          <p:nvPr/>
        </p:nvSpPr>
        <p:spPr bwMode="auto">
          <a:xfrm>
            <a:off x="1836738" y="2636838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0" name="Line 155"/>
          <p:cNvSpPr>
            <a:spLocks noChangeShapeType="1"/>
          </p:cNvSpPr>
          <p:nvPr/>
        </p:nvSpPr>
        <p:spPr bwMode="auto">
          <a:xfrm flipV="1">
            <a:off x="1836738" y="24209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1" name="Line 156"/>
          <p:cNvSpPr>
            <a:spLocks noChangeShapeType="1"/>
          </p:cNvSpPr>
          <p:nvPr/>
        </p:nvSpPr>
        <p:spPr bwMode="auto">
          <a:xfrm flipH="1">
            <a:off x="1763713" y="242093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2" name="Line 157"/>
          <p:cNvSpPr>
            <a:spLocks noChangeShapeType="1"/>
          </p:cNvSpPr>
          <p:nvPr/>
        </p:nvSpPr>
        <p:spPr bwMode="auto">
          <a:xfrm flipH="1">
            <a:off x="1763713" y="249237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3" name="Freeform 158"/>
          <p:cNvSpPr>
            <a:spLocks/>
          </p:cNvSpPr>
          <p:nvPr/>
        </p:nvSpPr>
        <p:spPr bwMode="auto">
          <a:xfrm>
            <a:off x="1776413" y="4521200"/>
            <a:ext cx="241300" cy="284163"/>
          </a:xfrm>
          <a:custGeom>
            <a:avLst/>
            <a:gdLst>
              <a:gd name="T0" fmla="*/ 2147483646 w 152"/>
              <a:gd name="T1" fmla="*/ 0 h 179"/>
              <a:gd name="T2" fmla="*/ 2147483646 w 152"/>
              <a:gd name="T3" fmla="*/ 0 h 179"/>
              <a:gd name="T4" fmla="*/ 2147483646 w 152"/>
              <a:gd name="T5" fmla="*/ 2147483646 h 179"/>
              <a:gd name="T6" fmla="*/ 2147483646 w 152"/>
              <a:gd name="T7" fmla="*/ 2147483646 h 179"/>
              <a:gd name="T8" fmla="*/ 2147483646 w 152"/>
              <a:gd name="T9" fmla="*/ 2147483646 h 179"/>
              <a:gd name="T10" fmla="*/ 2147483646 w 152"/>
              <a:gd name="T11" fmla="*/ 2147483646 h 179"/>
              <a:gd name="T12" fmla="*/ 2147483646 w 152"/>
              <a:gd name="T13" fmla="*/ 2147483646 h 179"/>
              <a:gd name="T14" fmla="*/ 2147483646 w 152"/>
              <a:gd name="T15" fmla="*/ 2147483646 h 179"/>
              <a:gd name="T16" fmla="*/ 2147483646 w 152"/>
              <a:gd name="T17" fmla="*/ 2147483646 h 179"/>
              <a:gd name="T18" fmla="*/ 0 w 152"/>
              <a:gd name="T19" fmla="*/ 2147483646 h 179"/>
              <a:gd name="T20" fmla="*/ 2147483646 w 152"/>
              <a:gd name="T21" fmla="*/ 2147483646 h 1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2" h="179">
                <a:moveTo>
                  <a:pt x="151" y="0"/>
                </a:moveTo>
                <a:lnTo>
                  <a:pt x="151" y="0"/>
                </a:lnTo>
                <a:lnTo>
                  <a:pt x="126" y="2"/>
                </a:lnTo>
                <a:lnTo>
                  <a:pt x="102" y="9"/>
                </a:lnTo>
                <a:lnTo>
                  <a:pt x="79" y="19"/>
                </a:lnTo>
                <a:lnTo>
                  <a:pt x="58" y="34"/>
                </a:lnTo>
                <a:lnTo>
                  <a:pt x="40" y="51"/>
                </a:lnTo>
                <a:lnTo>
                  <a:pt x="24" y="72"/>
                </a:lnTo>
                <a:lnTo>
                  <a:pt x="10" y="96"/>
                </a:lnTo>
                <a:lnTo>
                  <a:pt x="0" y="122"/>
                </a:lnTo>
                <a:lnTo>
                  <a:pt x="151" y="178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4" name="Freeform 162"/>
          <p:cNvSpPr>
            <a:spLocks/>
          </p:cNvSpPr>
          <p:nvPr/>
        </p:nvSpPr>
        <p:spPr bwMode="auto">
          <a:xfrm>
            <a:off x="1790700" y="5260975"/>
            <a:ext cx="1588" cy="185738"/>
          </a:xfrm>
          <a:custGeom>
            <a:avLst/>
            <a:gdLst>
              <a:gd name="T0" fmla="*/ 0 w 1"/>
              <a:gd name="T1" fmla="*/ 2147483646 h 117"/>
              <a:gd name="T2" fmla="*/ 0 w 1"/>
              <a:gd name="T3" fmla="*/ 0 h 11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7">
                <a:moveTo>
                  <a:pt x="0" y="11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5" name="Freeform 163"/>
          <p:cNvSpPr>
            <a:spLocks/>
          </p:cNvSpPr>
          <p:nvPr/>
        </p:nvSpPr>
        <p:spPr bwMode="auto">
          <a:xfrm>
            <a:off x="1790700" y="5013325"/>
            <a:ext cx="192088" cy="249238"/>
          </a:xfrm>
          <a:custGeom>
            <a:avLst/>
            <a:gdLst>
              <a:gd name="T0" fmla="*/ 0 w 121"/>
              <a:gd name="T1" fmla="*/ 2147483646 h 157"/>
              <a:gd name="T2" fmla="*/ 2147483646 w 121"/>
              <a:gd name="T3" fmla="*/ 0 h 1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1" h="157">
                <a:moveTo>
                  <a:pt x="0" y="156"/>
                </a:moveTo>
                <a:lnTo>
                  <a:pt x="12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6" name="Freeform 164"/>
          <p:cNvSpPr>
            <a:spLocks/>
          </p:cNvSpPr>
          <p:nvPr/>
        </p:nvSpPr>
        <p:spPr bwMode="auto">
          <a:xfrm>
            <a:off x="1547813" y="5157788"/>
            <a:ext cx="230187" cy="104775"/>
          </a:xfrm>
          <a:custGeom>
            <a:avLst/>
            <a:gdLst>
              <a:gd name="T0" fmla="*/ 2147483646 w 145"/>
              <a:gd name="T1" fmla="*/ 2147483646 h 66"/>
              <a:gd name="T2" fmla="*/ 0 w 145"/>
              <a:gd name="T3" fmla="*/ 0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5" h="66">
                <a:moveTo>
                  <a:pt x="144" y="6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277" name="Picture 167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50133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78" name="Line 168"/>
          <p:cNvSpPr>
            <a:spLocks noChangeShapeType="1"/>
          </p:cNvSpPr>
          <p:nvPr/>
        </p:nvSpPr>
        <p:spPr bwMode="auto">
          <a:xfrm flipV="1">
            <a:off x="1835150" y="5661025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79" name="Line 169"/>
          <p:cNvSpPr>
            <a:spLocks noChangeShapeType="1"/>
          </p:cNvSpPr>
          <p:nvPr/>
        </p:nvSpPr>
        <p:spPr bwMode="auto">
          <a:xfrm>
            <a:off x="1547813" y="5876925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80" name="Line 171"/>
          <p:cNvSpPr>
            <a:spLocks noChangeShapeType="1"/>
          </p:cNvSpPr>
          <p:nvPr/>
        </p:nvSpPr>
        <p:spPr bwMode="auto">
          <a:xfrm>
            <a:off x="1978025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81" name="Line 172"/>
          <p:cNvSpPr>
            <a:spLocks noChangeShapeType="1"/>
          </p:cNvSpPr>
          <p:nvPr/>
        </p:nvSpPr>
        <p:spPr bwMode="auto">
          <a:xfrm>
            <a:off x="2051050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282" name="Picture 174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56610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83" name="Rectangle 175"/>
          <p:cNvSpPr>
            <a:spLocks noChangeArrowheads="1"/>
          </p:cNvSpPr>
          <p:nvPr/>
        </p:nvSpPr>
        <p:spPr bwMode="auto">
          <a:xfrm>
            <a:off x="2700338" y="5591175"/>
            <a:ext cx="9286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Hospital x D</a:t>
            </a:r>
          </a:p>
        </p:txBody>
      </p:sp>
      <p:pic>
        <p:nvPicPr>
          <p:cNvPr id="5284" name="Picture 176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6237288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85" name="Line 177"/>
          <p:cNvSpPr>
            <a:spLocks noChangeShapeType="1"/>
          </p:cNvSpPr>
          <p:nvPr/>
        </p:nvSpPr>
        <p:spPr bwMode="auto">
          <a:xfrm flipV="1">
            <a:off x="1835150" y="616585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86" name="Line 178"/>
          <p:cNvSpPr>
            <a:spLocks noChangeShapeType="1"/>
          </p:cNvSpPr>
          <p:nvPr/>
        </p:nvSpPr>
        <p:spPr bwMode="auto">
          <a:xfrm flipH="1">
            <a:off x="1835150" y="645477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87" name="Line 179"/>
          <p:cNvSpPr>
            <a:spLocks noChangeShapeType="1"/>
          </p:cNvSpPr>
          <p:nvPr/>
        </p:nvSpPr>
        <p:spPr bwMode="auto">
          <a:xfrm>
            <a:off x="2051050" y="63817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88" name="Line 180"/>
          <p:cNvSpPr>
            <a:spLocks noChangeShapeType="1"/>
          </p:cNvSpPr>
          <p:nvPr/>
        </p:nvSpPr>
        <p:spPr bwMode="auto">
          <a:xfrm>
            <a:off x="1978025" y="63817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89" name="Line 181"/>
          <p:cNvSpPr>
            <a:spLocks noChangeShapeType="1"/>
          </p:cNvSpPr>
          <p:nvPr/>
        </p:nvSpPr>
        <p:spPr bwMode="auto">
          <a:xfrm flipV="1">
            <a:off x="1833563" y="6453188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0" name="Line 182"/>
          <p:cNvSpPr>
            <a:spLocks noChangeShapeType="1"/>
          </p:cNvSpPr>
          <p:nvPr/>
        </p:nvSpPr>
        <p:spPr bwMode="auto">
          <a:xfrm>
            <a:off x="1835150" y="638175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1" name="Freeform 183"/>
          <p:cNvSpPr>
            <a:spLocks/>
          </p:cNvSpPr>
          <p:nvPr/>
        </p:nvSpPr>
        <p:spPr bwMode="auto">
          <a:xfrm>
            <a:off x="6218238" y="1844675"/>
            <a:ext cx="155575" cy="325438"/>
          </a:xfrm>
          <a:custGeom>
            <a:avLst/>
            <a:gdLst>
              <a:gd name="T0" fmla="*/ 0 w 98"/>
              <a:gd name="T1" fmla="*/ 0 h 205"/>
              <a:gd name="T2" fmla="*/ 0 w 98"/>
              <a:gd name="T3" fmla="*/ 0 h 205"/>
              <a:gd name="T4" fmla="*/ 2147483646 w 98"/>
              <a:gd name="T5" fmla="*/ 2147483646 h 205"/>
              <a:gd name="T6" fmla="*/ 2147483646 w 98"/>
              <a:gd name="T7" fmla="*/ 2147483646 h 205"/>
              <a:gd name="T8" fmla="*/ 2147483646 w 98"/>
              <a:gd name="T9" fmla="*/ 2147483646 h 205"/>
              <a:gd name="T10" fmla="*/ 2147483646 w 98"/>
              <a:gd name="T11" fmla="*/ 2147483646 h 205"/>
              <a:gd name="T12" fmla="*/ 2147483646 w 98"/>
              <a:gd name="T13" fmla="*/ 2147483646 h 205"/>
              <a:gd name="T14" fmla="*/ 2147483646 w 98"/>
              <a:gd name="T15" fmla="*/ 2147483646 h 205"/>
              <a:gd name="T16" fmla="*/ 2147483646 w 98"/>
              <a:gd name="T17" fmla="*/ 2147483646 h 205"/>
              <a:gd name="T18" fmla="*/ 2147483646 w 98"/>
              <a:gd name="T19" fmla="*/ 2147483646 h 205"/>
              <a:gd name="T20" fmla="*/ 2147483646 w 98"/>
              <a:gd name="T21" fmla="*/ 2147483646 h 205"/>
              <a:gd name="T22" fmla="*/ 2147483646 w 98"/>
              <a:gd name="T23" fmla="*/ 2147483646 h 205"/>
              <a:gd name="T24" fmla="*/ 2147483646 w 98"/>
              <a:gd name="T25" fmla="*/ 2147483646 h 205"/>
              <a:gd name="T26" fmla="*/ 2147483646 w 98"/>
              <a:gd name="T27" fmla="*/ 2147483646 h 205"/>
              <a:gd name="T28" fmla="*/ 0 w 98"/>
              <a:gd name="T29" fmla="*/ 2147483646 h 20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8" h="205">
                <a:moveTo>
                  <a:pt x="0" y="0"/>
                </a:moveTo>
                <a:lnTo>
                  <a:pt x="0" y="0"/>
                </a:lnTo>
                <a:lnTo>
                  <a:pt x="10" y="1"/>
                </a:lnTo>
                <a:lnTo>
                  <a:pt x="20" y="4"/>
                </a:lnTo>
                <a:lnTo>
                  <a:pt x="29" y="9"/>
                </a:lnTo>
                <a:lnTo>
                  <a:pt x="38" y="16"/>
                </a:lnTo>
                <a:lnTo>
                  <a:pt x="46" y="25"/>
                </a:lnTo>
                <a:lnTo>
                  <a:pt x="54" y="35"/>
                </a:lnTo>
                <a:lnTo>
                  <a:pt x="62" y="47"/>
                </a:lnTo>
                <a:lnTo>
                  <a:pt x="69" y="60"/>
                </a:lnTo>
                <a:lnTo>
                  <a:pt x="81" y="90"/>
                </a:lnTo>
                <a:lnTo>
                  <a:pt x="90" y="125"/>
                </a:lnTo>
                <a:lnTo>
                  <a:pt x="95" y="163"/>
                </a:lnTo>
                <a:lnTo>
                  <a:pt x="97" y="204"/>
                </a:lnTo>
                <a:lnTo>
                  <a:pt x="0" y="204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2" name="Freeform 184"/>
          <p:cNvSpPr>
            <a:spLocks/>
          </p:cNvSpPr>
          <p:nvPr/>
        </p:nvSpPr>
        <p:spPr bwMode="auto">
          <a:xfrm>
            <a:off x="6064250" y="1773238"/>
            <a:ext cx="155575" cy="73025"/>
          </a:xfrm>
          <a:custGeom>
            <a:avLst/>
            <a:gdLst>
              <a:gd name="T0" fmla="*/ 2147483646 w 98"/>
              <a:gd name="T1" fmla="*/ 2147483646 h 46"/>
              <a:gd name="T2" fmla="*/ 0 w 98"/>
              <a:gd name="T3" fmla="*/ 0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8" h="46">
                <a:moveTo>
                  <a:pt x="97" y="45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3" name="Freeform 190"/>
          <p:cNvSpPr>
            <a:spLocks/>
          </p:cNvSpPr>
          <p:nvPr/>
        </p:nvSpPr>
        <p:spPr bwMode="auto">
          <a:xfrm>
            <a:off x="6229350" y="2492375"/>
            <a:ext cx="203200" cy="215900"/>
          </a:xfrm>
          <a:custGeom>
            <a:avLst/>
            <a:gdLst>
              <a:gd name="T0" fmla="*/ 0 w 149"/>
              <a:gd name="T1" fmla="*/ 2147483646 h 160"/>
              <a:gd name="T2" fmla="*/ 2147483646 w 149"/>
              <a:gd name="T3" fmla="*/ 0 h 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9" h="160">
                <a:moveTo>
                  <a:pt x="0" y="159"/>
                </a:moveTo>
                <a:lnTo>
                  <a:pt x="148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4" name="Freeform 191"/>
          <p:cNvSpPr>
            <a:spLocks/>
          </p:cNvSpPr>
          <p:nvPr/>
        </p:nvSpPr>
        <p:spPr bwMode="auto">
          <a:xfrm>
            <a:off x="6313488" y="2635250"/>
            <a:ext cx="274637" cy="73025"/>
          </a:xfrm>
          <a:custGeom>
            <a:avLst/>
            <a:gdLst>
              <a:gd name="T0" fmla="*/ 0 w 129"/>
              <a:gd name="T1" fmla="*/ 0 h 1"/>
              <a:gd name="T2" fmla="*/ 2147483646 w 12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9" h="1">
                <a:moveTo>
                  <a:pt x="0" y="0"/>
                </a:moveTo>
                <a:lnTo>
                  <a:pt x="12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5" name="Freeform 192"/>
          <p:cNvSpPr>
            <a:spLocks/>
          </p:cNvSpPr>
          <p:nvPr/>
        </p:nvSpPr>
        <p:spPr bwMode="auto">
          <a:xfrm>
            <a:off x="6424613" y="2565400"/>
            <a:ext cx="1587" cy="128588"/>
          </a:xfrm>
          <a:custGeom>
            <a:avLst/>
            <a:gdLst>
              <a:gd name="T0" fmla="*/ 0 w 1"/>
              <a:gd name="T1" fmla="*/ 0 h 81"/>
              <a:gd name="T2" fmla="*/ 0 w 1"/>
              <a:gd name="T3" fmla="*/ 2147483646 h 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1">
                <a:moveTo>
                  <a:pt x="0" y="0"/>
                </a:moveTo>
                <a:lnTo>
                  <a:pt x="0" y="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6" name="Freeform 193"/>
          <p:cNvSpPr>
            <a:spLocks/>
          </p:cNvSpPr>
          <p:nvPr/>
        </p:nvSpPr>
        <p:spPr bwMode="auto">
          <a:xfrm>
            <a:off x="6515100" y="2565400"/>
            <a:ext cx="1588" cy="128588"/>
          </a:xfrm>
          <a:custGeom>
            <a:avLst/>
            <a:gdLst>
              <a:gd name="T0" fmla="*/ 0 w 1"/>
              <a:gd name="T1" fmla="*/ 0 h 81"/>
              <a:gd name="T2" fmla="*/ 0 w 1"/>
              <a:gd name="T3" fmla="*/ 2147483646 h 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1">
                <a:moveTo>
                  <a:pt x="0" y="0"/>
                </a:moveTo>
                <a:lnTo>
                  <a:pt x="0" y="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7" name="Rectangle 194"/>
          <p:cNvSpPr>
            <a:spLocks noChangeArrowheads="1"/>
          </p:cNvSpPr>
          <p:nvPr/>
        </p:nvSpPr>
        <p:spPr bwMode="auto">
          <a:xfrm>
            <a:off x="6986588" y="3040063"/>
            <a:ext cx="11144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Por paso sobre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nivel</a:t>
            </a:r>
          </a:p>
        </p:txBody>
      </p:sp>
      <p:sp>
        <p:nvSpPr>
          <p:cNvPr id="5298" name="Freeform 195"/>
          <p:cNvSpPr>
            <a:spLocks/>
          </p:cNvSpPr>
          <p:nvPr/>
        </p:nvSpPr>
        <p:spPr bwMode="auto">
          <a:xfrm>
            <a:off x="6256338" y="3017838"/>
            <a:ext cx="1587" cy="422275"/>
          </a:xfrm>
          <a:custGeom>
            <a:avLst/>
            <a:gdLst>
              <a:gd name="T0" fmla="*/ 0 w 1"/>
              <a:gd name="T1" fmla="*/ 2147483646 h 266"/>
              <a:gd name="T2" fmla="*/ 0 w 1"/>
              <a:gd name="T3" fmla="*/ 0 h 2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66">
                <a:moveTo>
                  <a:pt x="0" y="265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99" name="Freeform 196"/>
          <p:cNvSpPr>
            <a:spLocks/>
          </p:cNvSpPr>
          <p:nvPr/>
        </p:nvSpPr>
        <p:spPr bwMode="auto">
          <a:xfrm>
            <a:off x="6256338" y="3171825"/>
            <a:ext cx="231775" cy="188913"/>
          </a:xfrm>
          <a:custGeom>
            <a:avLst/>
            <a:gdLst>
              <a:gd name="T0" fmla="*/ 0 w 146"/>
              <a:gd name="T1" fmla="*/ 2147483646 h 119"/>
              <a:gd name="T2" fmla="*/ 2147483646 w 146"/>
              <a:gd name="T3" fmla="*/ 0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6" h="119">
                <a:moveTo>
                  <a:pt x="0" y="118"/>
                </a:moveTo>
                <a:lnTo>
                  <a:pt x="14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00" name="Freeform 197"/>
          <p:cNvSpPr>
            <a:spLocks/>
          </p:cNvSpPr>
          <p:nvPr/>
        </p:nvSpPr>
        <p:spPr bwMode="auto">
          <a:xfrm>
            <a:off x="6486525" y="2997200"/>
            <a:ext cx="1588" cy="198438"/>
          </a:xfrm>
          <a:custGeom>
            <a:avLst/>
            <a:gdLst>
              <a:gd name="T0" fmla="*/ 0 w 1"/>
              <a:gd name="T1" fmla="*/ 2147483646 h 125"/>
              <a:gd name="T2" fmla="*/ 0 w 1"/>
              <a:gd name="T3" fmla="*/ 0 h 1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5">
                <a:moveTo>
                  <a:pt x="0" y="124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01" name="Freeform 198"/>
          <p:cNvSpPr>
            <a:spLocks/>
          </p:cNvSpPr>
          <p:nvPr/>
        </p:nvSpPr>
        <p:spPr bwMode="auto">
          <a:xfrm>
            <a:off x="6384925" y="3141663"/>
            <a:ext cx="204788" cy="1587"/>
          </a:xfrm>
          <a:custGeom>
            <a:avLst/>
            <a:gdLst>
              <a:gd name="T0" fmla="*/ 2147483646 w 129"/>
              <a:gd name="T1" fmla="*/ 0 h 1"/>
              <a:gd name="T2" fmla="*/ 0 w 12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9" h="1">
                <a:moveTo>
                  <a:pt x="12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02" name="Freeform 199"/>
          <p:cNvSpPr>
            <a:spLocks/>
          </p:cNvSpPr>
          <p:nvPr/>
        </p:nvSpPr>
        <p:spPr bwMode="auto">
          <a:xfrm>
            <a:off x="6384925" y="3068638"/>
            <a:ext cx="204788" cy="1587"/>
          </a:xfrm>
          <a:custGeom>
            <a:avLst/>
            <a:gdLst>
              <a:gd name="T0" fmla="*/ 2147483646 w 129"/>
              <a:gd name="T1" fmla="*/ 0 h 1"/>
              <a:gd name="T2" fmla="*/ 0 w 12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9" h="1">
                <a:moveTo>
                  <a:pt x="12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03" name="Line 200"/>
          <p:cNvSpPr>
            <a:spLocks noChangeShapeType="1"/>
          </p:cNvSpPr>
          <p:nvPr/>
        </p:nvSpPr>
        <p:spPr bwMode="auto">
          <a:xfrm flipV="1">
            <a:off x="6300788" y="3716338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04" name="Line 201"/>
          <p:cNvSpPr>
            <a:spLocks noChangeShapeType="1"/>
          </p:cNvSpPr>
          <p:nvPr/>
        </p:nvSpPr>
        <p:spPr bwMode="auto">
          <a:xfrm>
            <a:off x="6011863" y="3932238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05" name="Line 203"/>
          <p:cNvSpPr>
            <a:spLocks noChangeShapeType="1"/>
          </p:cNvSpPr>
          <p:nvPr/>
        </p:nvSpPr>
        <p:spPr bwMode="auto">
          <a:xfrm>
            <a:off x="6443663" y="38592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06" name="Line 204"/>
          <p:cNvSpPr>
            <a:spLocks noChangeShapeType="1"/>
          </p:cNvSpPr>
          <p:nvPr/>
        </p:nvSpPr>
        <p:spPr bwMode="auto">
          <a:xfrm>
            <a:off x="6516688" y="38592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307" name="Picture 206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3716338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08" name="Picture 207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732213"/>
            <a:ext cx="652463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09" name="Rectangle 208"/>
          <p:cNvSpPr>
            <a:spLocks noChangeArrowheads="1"/>
          </p:cNvSpPr>
          <p:nvPr/>
        </p:nvSpPr>
        <p:spPr bwMode="auto">
          <a:xfrm>
            <a:off x="7424738" y="3943350"/>
            <a:ext cx="8191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Derecha</a:t>
            </a:r>
          </a:p>
        </p:txBody>
      </p:sp>
      <p:sp>
        <p:nvSpPr>
          <p:cNvPr id="5310" name="Freeform 210"/>
          <p:cNvSpPr>
            <a:spLocks/>
          </p:cNvSpPr>
          <p:nvPr/>
        </p:nvSpPr>
        <p:spPr bwMode="auto">
          <a:xfrm>
            <a:off x="6156325" y="4602163"/>
            <a:ext cx="230188" cy="1587"/>
          </a:xfrm>
          <a:custGeom>
            <a:avLst/>
            <a:gdLst>
              <a:gd name="T0" fmla="*/ 0 w 145"/>
              <a:gd name="T1" fmla="*/ 0 h 1"/>
              <a:gd name="T2" fmla="*/ 2147483646 w 145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5" h="1">
                <a:moveTo>
                  <a:pt x="0" y="0"/>
                </a:moveTo>
                <a:lnTo>
                  <a:pt x="144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11" name="Freeform 211"/>
          <p:cNvSpPr>
            <a:spLocks/>
          </p:cNvSpPr>
          <p:nvPr/>
        </p:nvSpPr>
        <p:spPr bwMode="auto">
          <a:xfrm>
            <a:off x="6384925" y="4384675"/>
            <a:ext cx="103188" cy="219075"/>
          </a:xfrm>
          <a:custGeom>
            <a:avLst/>
            <a:gdLst>
              <a:gd name="T0" fmla="*/ 0 w 65"/>
              <a:gd name="T1" fmla="*/ 2147483646 h 138"/>
              <a:gd name="T2" fmla="*/ 2147483646 w 65"/>
              <a:gd name="T3" fmla="*/ 0 h 1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" h="138">
                <a:moveTo>
                  <a:pt x="0" y="137"/>
                </a:moveTo>
                <a:lnTo>
                  <a:pt x="6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12" name="Freeform 212"/>
          <p:cNvSpPr>
            <a:spLocks/>
          </p:cNvSpPr>
          <p:nvPr/>
        </p:nvSpPr>
        <p:spPr bwMode="auto">
          <a:xfrm>
            <a:off x="6430963" y="4592638"/>
            <a:ext cx="85725" cy="276225"/>
          </a:xfrm>
          <a:custGeom>
            <a:avLst/>
            <a:gdLst>
              <a:gd name="T0" fmla="*/ 0 w 1"/>
              <a:gd name="T1" fmla="*/ 0 h 136"/>
              <a:gd name="T2" fmla="*/ 0 w 1"/>
              <a:gd name="T3" fmla="*/ 2147483646 h 1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36">
                <a:moveTo>
                  <a:pt x="0" y="0"/>
                </a:moveTo>
                <a:lnTo>
                  <a:pt x="0" y="135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13" name="Freeform 213"/>
          <p:cNvSpPr>
            <a:spLocks/>
          </p:cNvSpPr>
          <p:nvPr/>
        </p:nvSpPr>
        <p:spPr bwMode="auto">
          <a:xfrm>
            <a:off x="6084888" y="4508500"/>
            <a:ext cx="144462" cy="1588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14" name="Freeform 214"/>
          <p:cNvSpPr>
            <a:spLocks/>
          </p:cNvSpPr>
          <p:nvPr/>
        </p:nvSpPr>
        <p:spPr bwMode="auto">
          <a:xfrm>
            <a:off x="6084888" y="4437063"/>
            <a:ext cx="144462" cy="1587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15" name="Freeform 215"/>
          <p:cNvSpPr>
            <a:spLocks/>
          </p:cNvSpPr>
          <p:nvPr/>
        </p:nvSpPr>
        <p:spPr bwMode="auto">
          <a:xfrm>
            <a:off x="6372225" y="4508500"/>
            <a:ext cx="146050" cy="1588"/>
          </a:xfrm>
          <a:custGeom>
            <a:avLst/>
            <a:gdLst>
              <a:gd name="T0" fmla="*/ 2147483646 w 92"/>
              <a:gd name="T1" fmla="*/ 0 h 1"/>
              <a:gd name="T2" fmla="*/ 0 w 9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" h="1">
                <a:moveTo>
                  <a:pt x="91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16" name="Freeform 216"/>
          <p:cNvSpPr>
            <a:spLocks/>
          </p:cNvSpPr>
          <p:nvPr/>
        </p:nvSpPr>
        <p:spPr bwMode="auto">
          <a:xfrm>
            <a:off x="6372225" y="4437063"/>
            <a:ext cx="146050" cy="1587"/>
          </a:xfrm>
          <a:custGeom>
            <a:avLst/>
            <a:gdLst>
              <a:gd name="T0" fmla="*/ 2147483646 w 92"/>
              <a:gd name="T1" fmla="*/ 0 h 1"/>
              <a:gd name="T2" fmla="*/ 0 w 9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" h="1">
                <a:moveTo>
                  <a:pt x="91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317" name="Picture 217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43656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18" name="AutoShape 218"/>
          <p:cNvSpPr>
            <a:spLocks noChangeArrowheads="1"/>
          </p:cNvSpPr>
          <p:nvPr/>
        </p:nvSpPr>
        <p:spPr bwMode="auto">
          <a:xfrm>
            <a:off x="7550150" y="4487863"/>
            <a:ext cx="550863" cy="93662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19" name="Freeform 219"/>
          <p:cNvSpPr>
            <a:spLocks/>
          </p:cNvSpPr>
          <p:nvPr/>
        </p:nvSpPr>
        <p:spPr bwMode="auto">
          <a:xfrm>
            <a:off x="7667625" y="4579938"/>
            <a:ext cx="1588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0" name="Freeform 220"/>
          <p:cNvSpPr>
            <a:spLocks/>
          </p:cNvSpPr>
          <p:nvPr/>
        </p:nvSpPr>
        <p:spPr bwMode="auto">
          <a:xfrm>
            <a:off x="8027988" y="4579938"/>
            <a:ext cx="1587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1" name="Freeform 221"/>
          <p:cNvSpPr>
            <a:spLocks/>
          </p:cNvSpPr>
          <p:nvPr/>
        </p:nvSpPr>
        <p:spPr bwMode="auto">
          <a:xfrm flipH="1">
            <a:off x="6300788" y="4941888"/>
            <a:ext cx="71437" cy="504825"/>
          </a:xfrm>
          <a:custGeom>
            <a:avLst/>
            <a:gdLst>
              <a:gd name="T0" fmla="*/ 0 w 1"/>
              <a:gd name="T1" fmla="*/ 2147483646 h 260"/>
              <a:gd name="T2" fmla="*/ 0 w 1"/>
              <a:gd name="T3" fmla="*/ 0 h 2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60">
                <a:moveTo>
                  <a:pt x="0" y="259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2" name="Freeform 222"/>
          <p:cNvSpPr>
            <a:spLocks/>
          </p:cNvSpPr>
          <p:nvPr/>
        </p:nvSpPr>
        <p:spPr bwMode="auto">
          <a:xfrm>
            <a:off x="6094413" y="5229225"/>
            <a:ext cx="292100" cy="1588"/>
          </a:xfrm>
          <a:custGeom>
            <a:avLst/>
            <a:gdLst>
              <a:gd name="T0" fmla="*/ 2147483646 w 184"/>
              <a:gd name="T1" fmla="*/ 0 h 1"/>
              <a:gd name="T2" fmla="*/ 0 w 18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4" h="1">
                <a:moveTo>
                  <a:pt x="183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3" name="Freeform 223"/>
          <p:cNvSpPr>
            <a:spLocks/>
          </p:cNvSpPr>
          <p:nvPr/>
        </p:nvSpPr>
        <p:spPr bwMode="auto">
          <a:xfrm>
            <a:off x="6084888" y="5381625"/>
            <a:ext cx="290512" cy="1588"/>
          </a:xfrm>
          <a:custGeom>
            <a:avLst/>
            <a:gdLst>
              <a:gd name="T0" fmla="*/ 2147483646 w 183"/>
              <a:gd name="T1" fmla="*/ 0 h 1"/>
              <a:gd name="T2" fmla="*/ 0 w 18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3" h="1">
                <a:moveTo>
                  <a:pt x="18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4" name="Freeform 224"/>
          <p:cNvSpPr>
            <a:spLocks/>
          </p:cNvSpPr>
          <p:nvPr/>
        </p:nvSpPr>
        <p:spPr bwMode="auto">
          <a:xfrm>
            <a:off x="6142038" y="5197475"/>
            <a:ext cx="1587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" name="Freeform 225"/>
          <p:cNvSpPr>
            <a:spLocks/>
          </p:cNvSpPr>
          <p:nvPr/>
        </p:nvSpPr>
        <p:spPr bwMode="auto">
          <a:xfrm>
            <a:off x="6156325" y="5349875"/>
            <a:ext cx="1588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6" name="Freeform 226"/>
          <p:cNvSpPr>
            <a:spLocks/>
          </p:cNvSpPr>
          <p:nvPr/>
        </p:nvSpPr>
        <p:spPr bwMode="auto">
          <a:xfrm>
            <a:off x="6227763" y="5349875"/>
            <a:ext cx="1587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7" name="Freeform 227"/>
          <p:cNvSpPr>
            <a:spLocks/>
          </p:cNvSpPr>
          <p:nvPr/>
        </p:nvSpPr>
        <p:spPr bwMode="auto">
          <a:xfrm>
            <a:off x="6227763" y="5197475"/>
            <a:ext cx="1587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8" name="Freeform 228"/>
          <p:cNvSpPr>
            <a:spLocks/>
          </p:cNvSpPr>
          <p:nvPr/>
        </p:nvSpPr>
        <p:spPr bwMode="auto">
          <a:xfrm>
            <a:off x="6202363" y="5718175"/>
            <a:ext cx="171450" cy="249238"/>
          </a:xfrm>
          <a:custGeom>
            <a:avLst/>
            <a:gdLst>
              <a:gd name="T0" fmla="*/ 0 w 108"/>
              <a:gd name="T1" fmla="*/ 2147483646 h 157"/>
              <a:gd name="T2" fmla="*/ 0 w 108"/>
              <a:gd name="T3" fmla="*/ 2147483646 h 157"/>
              <a:gd name="T4" fmla="*/ 2147483646 w 108"/>
              <a:gd name="T5" fmla="*/ 2147483646 h 157"/>
              <a:gd name="T6" fmla="*/ 2147483646 w 108"/>
              <a:gd name="T7" fmla="*/ 0 h 1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" h="157">
                <a:moveTo>
                  <a:pt x="0" y="156"/>
                </a:moveTo>
                <a:lnTo>
                  <a:pt x="0" y="78"/>
                </a:lnTo>
                <a:lnTo>
                  <a:pt x="107" y="78"/>
                </a:lnTo>
                <a:lnTo>
                  <a:pt x="107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9" name="Freeform 230"/>
          <p:cNvSpPr>
            <a:spLocks/>
          </p:cNvSpPr>
          <p:nvPr/>
        </p:nvSpPr>
        <p:spPr bwMode="auto">
          <a:xfrm>
            <a:off x="6372225" y="5842000"/>
            <a:ext cx="1588" cy="157163"/>
          </a:xfrm>
          <a:custGeom>
            <a:avLst/>
            <a:gdLst>
              <a:gd name="T0" fmla="*/ 0 w 1"/>
              <a:gd name="T1" fmla="*/ 0 h 99"/>
              <a:gd name="T2" fmla="*/ 0 w 1"/>
              <a:gd name="T3" fmla="*/ 2147483646 h 9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9">
                <a:moveTo>
                  <a:pt x="0" y="0"/>
                </a:moveTo>
                <a:lnTo>
                  <a:pt x="0" y="9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0" name="Freeform 231"/>
          <p:cNvSpPr>
            <a:spLocks/>
          </p:cNvSpPr>
          <p:nvPr/>
        </p:nvSpPr>
        <p:spPr bwMode="auto">
          <a:xfrm>
            <a:off x="6300788" y="5905500"/>
            <a:ext cx="144462" cy="1588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1" name="Freeform 232"/>
          <p:cNvSpPr>
            <a:spLocks/>
          </p:cNvSpPr>
          <p:nvPr/>
        </p:nvSpPr>
        <p:spPr bwMode="auto">
          <a:xfrm>
            <a:off x="6300788" y="5965825"/>
            <a:ext cx="144462" cy="1588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2" name="Freeform 234"/>
          <p:cNvSpPr>
            <a:spLocks/>
          </p:cNvSpPr>
          <p:nvPr/>
        </p:nvSpPr>
        <p:spPr bwMode="auto">
          <a:xfrm>
            <a:off x="6300788" y="6248400"/>
            <a:ext cx="144462" cy="1588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3" name="Freeform 235"/>
          <p:cNvSpPr>
            <a:spLocks/>
          </p:cNvSpPr>
          <p:nvPr/>
        </p:nvSpPr>
        <p:spPr bwMode="auto">
          <a:xfrm>
            <a:off x="6300788" y="6308725"/>
            <a:ext cx="144462" cy="1588"/>
          </a:xfrm>
          <a:custGeom>
            <a:avLst/>
            <a:gdLst>
              <a:gd name="T0" fmla="*/ 0 w 91"/>
              <a:gd name="T1" fmla="*/ 0 h 1"/>
              <a:gd name="T2" fmla="*/ 2147483646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0" y="0"/>
                </a:moveTo>
                <a:lnTo>
                  <a:pt x="9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4" name="Freeform 236"/>
          <p:cNvSpPr>
            <a:spLocks/>
          </p:cNvSpPr>
          <p:nvPr/>
        </p:nvSpPr>
        <p:spPr bwMode="auto">
          <a:xfrm>
            <a:off x="6084888" y="6451600"/>
            <a:ext cx="288925" cy="1588"/>
          </a:xfrm>
          <a:custGeom>
            <a:avLst/>
            <a:gdLst>
              <a:gd name="T0" fmla="*/ 2147483646 w 182"/>
              <a:gd name="T1" fmla="*/ 0 h 1"/>
              <a:gd name="T2" fmla="*/ 0 w 18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2" h="1">
                <a:moveTo>
                  <a:pt x="181" y="0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5" name="Rectangle 237"/>
          <p:cNvSpPr>
            <a:spLocks noChangeArrowheads="1"/>
          </p:cNvSpPr>
          <p:nvPr/>
        </p:nvSpPr>
        <p:spPr bwMode="auto">
          <a:xfrm>
            <a:off x="6948488" y="5589588"/>
            <a:ext cx="717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Por ripio</a:t>
            </a:r>
          </a:p>
        </p:txBody>
      </p:sp>
      <p:sp>
        <p:nvSpPr>
          <p:cNvPr id="5336" name="Rectangle 238"/>
          <p:cNvSpPr>
            <a:spLocks noChangeArrowheads="1"/>
          </p:cNvSpPr>
          <p:nvPr/>
        </p:nvSpPr>
        <p:spPr bwMode="auto">
          <a:xfrm>
            <a:off x="6948488" y="6092825"/>
            <a:ext cx="8540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P. Cerrado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AGM trans</a:t>
            </a:r>
          </a:p>
        </p:txBody>
      </p:sp>
      <p:pic>
        <p:nvPicPr>
          <p:cNvPr id="5337" name="Picture 239"/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196013"/>
            <a:ext cx="620712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38" name="Rectangle 240"/>
          <p:cNvSpPr>
            <a:spLocks noChangeArrowheads="1"/>
          </p:cNvSpPr>
          <p:nvPr/>
        </p:nvSpPr>
        <p:spPr bwMode="auto">
          <a:xfrm>
            <a:off x="1763713" y="908050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4,6</a:t>
            </a:r>
          </a:p>
        </p:txBody>
      </p:sp>
      <p:sp>
        <p:nvSpPr>
          <p:cNvPr id="5339" name="Rectangle 241"/>
          <p:cNvSpPr>
            <a:spLocks noChangeArrowheads="1"/>
          </p:cNvSpPr>
          <p:nvPr/>
        </p:nvSpPr>
        <p:spPr bwMode="auto">
          <a:xfrm>
            <a:off x="2439988" y="908050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4,6</a:t>
            </a:r>
          </a:p>
        </p:txBody>
      </p:sp>
      <p:sp>
        <p:nvSpPr>
          <p:cNvPr id="5340" name="Rectangle 242"/>
          <p:cNvSpPr>
            <a:spLocks noChangeArrowheads="1"/>
          </p:cNvSpPr>
          <p:nvPr/>
        </p:nvSpPr>
        <p:spPr bwMode="auto">
          <a:xfrm>
            <a:off x="3063875" y="900113"/>
            <a:ext cx="7159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5341" name="Rectangle 243"/>
          <p:cNvSpPr>
            <a:spLocks noChangeArrowheads="1"/>
          </p:cNvSpPr>
          <p:nvPr/>
        </p:nvSpPr>
        <p:spPr bwMode="auto">
          <a:xfrm>
            <a:off x="4791075" y="404813"/>
            <a:ext cx="289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    PARQUE CERRADO Transporte AGM</a:t>
            </a:r>
          </a:p>
        </p:txBody>
      </p:sp>
      <p:sp>
        <p:nvSpPr>
          <p:cNvPr id="5342" name="Rectangle 244"/>
          <p:cNvSpPr>
            <a:spLocks noChangeArrowheads="1"/>
          </p:cNvSpPr>
          <p:nvPr/>
        </p:nvSpPr>
        <p:spPr bwMode="auto">
          <a:xfrm>
            <a:off x="4787900" y="188913"/>
            <a:ext cx="2870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    PLAZA DE ARMAS  PUERTO MONTT</a:t>
            </a:r>
          </a:p>
        </p:txBody>
      </p:sp>
      <p:sp>
        <p:nvSpPr>
          <p:cNvPr id="5343" name="Rectangle 245"/>
          <p:cNvSpPr>
            <a:spLocks noChangeArrowheads="1"/>
          </p:cNvSpPr>
          <p:nvPr/>
        </p:nvSpPr>
        <p:spPr bwMode="auto">
          <a:xfrm>
            <a:off x="6975475" y="900113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4,6</a:t>
            </a:r>
          </a:p>
        </p:txBody>
      </p:sp>
      <p:sp>
        <p:nvSpPr>
          <p:cNvPr id="5344" name="Rectangle 246"/>
          <p:cNvSpPr>
            <a:spLocks noChangeArrowheads="1"/>
          </p:cNvSpPr>
          <p:nvPr/>
        </p:nvSpPr>
        <p:spPr bwMode="auto">
          <a:xfrm>
            <a:off x="7600950" y="890588"/>
            <a:ext cx="7159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5345" name="Rectangle 247"/>
          <p:cNvSpPr>
            <a:spLocks noChangeArrowheads="1"/>
          </p:cNvSpPr>
          <p:nvPr/>
        </p:nvSpPr>
        <p:spPr bwMode="auto">
          <a:xfrm>
            <a:off x="6327775" y="908050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4,6</a:t>
            </a:r>
          </a:p>
        </p:txBody>
      </p:sp>
      <p:sp>
        <p:nvSpPr>
          <p:cNvPr id="5346" name="Rectangle 248"/>
          <p:cNvSpPr>
            <a:spLocks noChangeArrowheads="1"/>
          </p:cNvSpPr>
          <p:nvPr/>
        </p:nvSpPr>
        <p:spPr bwMode="auto">
          <a:xfrm>
            <a:off x="8243888" y="836613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18/11</a:t>
            </a:r>
          </a:p>
        </p:txBody>
      </p:sp>
      <p:sp>
        <p:nvSpPr>
          <p:cNvPr id="5347" name="Rectangle 249"/>
          <p:cNvSpPr>
            <a:spLocks noChangeArrowheads="1"/>
          </p:cNvSpPr>
          <p:nvPr/>
        </p:nvSpPr>
        <p:spPr bwMode="auto">
          <a:xfrm>
            <a:off x="711200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5348" name="Rectangle 250"/>
          <p:cNvSpPr>
            <a:spLocks noChangeArrowheads="1"/>
          </p:cNvSpPr>
          <p:nvPr/>
        </p:nvSpPr>
        <p:spPr bwMode="auto">
          <a:xfrm>
            <a:off x="711200" y="24114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5349" name="Rectangle 251"/>
          <p:cNvSpPr>
            <a:spLocks noChangeArrowheads="1"/>
          </p:cNvSpPr>
          <p:nvPr/>
        </p:nvSpPr>
        <p:spPr bwMode="auto">
          <a:xfrm>
            <a:off x="711200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5350" name="Rectangle 252"/>
          <p:cNvSpPr>
            <a:spLocks noChangeArrowheads="1"/>
          </p:cNvSpPr>
          <p:nvPr/>
        </p:nvSpPr>
        <p:spPr bwMode="auto">
          <a:xfrm>
            <a:off x="711200" y="37798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5351" name="Rectangle 253"/>
          <p:cNvSpPr>
            <a:spLocks noChangeArrowheads="1"/>
          </p:cNvSpPr>
          <p:nvPr/>
        </p:nvSpPr>
        <p:spPr bwMode="auto">
          <a:xfrm>
            <a:off x="711200" y="4572000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5352" name="Rectangle 254"/>
          <p:cNvSpPr>
            <a:spLocks noChangeArrowheads="1"/>
          </p:cNvSpPr>
          <p:nvPr/>
        </p:nvSpPr>
        <p:spPr bwMode="auto">
          <a:xfrm>
            <a:off x="711200" y="50847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5353" name="Rectangle 255"/>
          <p:cNvSpPr>
            <a:spLocks noChangeArrowheads="1"/>
          </p:cNvSpPr>
          <p:nvPr/>
        </p:nvSpPr>
        <p:spPr bwMode="auto">
          <a:xfrm>
            <a:off x="711200" y="57324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5354" name="Rectangle 256"/>
          <p:cNvSpPr>
            <a:spLocks noChangeArrowheads="1"/>
          </p:cNvSpPr>
          <p:nvPr/>
        </p:nvSpPr>
        <p:spPr bwMode="auto">
          <a:xfrm>
            <a:off x="711200" y="62372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5355" name="Rectangle 257"/>
          <p:cNvSpPr>
            <a:spLocks noChangeArrowheads="1"/>
          </p:cNvSpPr>
          <p:nvPr/>
        </p:nvSpPr>
        <p:spPr bwMode="auto">
          <a:xfrm>
            <a:off x="5248275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0,5</a:t>
            </a:r>
          </a:p>
        </p:txBody>
      </p:sp>
      <p:sp>
        <p:nvSpPr>
          <p:cNvPr id="5356" name="Rectangle 258"/>
          <p:cNvSpPr>
            <a:spLocks noChangeArrowheads="1"/>
          </p:cNvSpPr>
          <p:nvPr/>
        </p:nvSpPr>
        <p:spPr bwMode="auto">
          <a:xfrm>
            <a:off x="5248275" y="24209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5357" name="Rectangle 259"/>
          <p:cNvSpPr>
            <a:spLocks noChangeArrowheads="1"/>
          </p:cNvSpPr>
          <p:nvPr/>
        </p:nvSpPr>
        <p:spPr bwMode="auto">
          <a:xfrm>
            <a:off x="5248275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5358" name="Rectangle 260"/>
          <p:cNvSpPr>
            <a:spLocks noChangeArrowheads="1"/>
          </p:cNvSpPr>
          <p:nvPr/>
        </p:nvSpPr>
        <p:spPr bwMode="auto">
          <a:xfrm>
            <a:off x="5248275" y="37163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0,5</a:t>
            </a:r>
          </a:p>
        </p:txBody>
      </p:sp>
      <p:sp>
        <p:nvSpPr>
          <p:cNvPr id="5359" name="Rectangle 261"/>
          <p:cNvSpPr>
            <a:spLocks noChangeArrowheads="1"/>
          </p:cNvSpPr>
          <p:nvPr/>
        </p:nvSpPr>
        <p:spPr bwMode="auto">
          <a:xfrm>
            <a:off x="5248275" y="44275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5360" name="Rectangle 262"/>
          <p:cNvSpPr>
            <a:spLocks noChangeArrowheads="1"/>
          </p:cNvSpPr>
          <p:nvPr/>
        </p:nvSpPr>
        <p:spPr bwMode="auto">
          <a:xfrm>
            <a:off x="5248275" y="50847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5361" name="Rectangle 263"/>
          <p:cNvSpPr>
            <a:spLocks noChangeArrowheads="1"/>
          </p:cNvSpPr>
          <p:nvPr/>
        </p:nvSpPr>
        <p:spPr bwMode="auto">
          <a:xfrm>
            <a:off x="5248275" y="5724525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5362" name="Rectangle 264"/>
          <p:cNvSpPr>
            <a:spLocks noChangeArrowheads="1"/>
          </p:cNvSpPr>
          <p:nvPr/>
        </p:nvSpPr>
        <p:spPr bwMode="auto">
          <a:xfrm>
            <a:off x="5248275" y="62372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5363" name="Rectangle 265"/>
          <p:cNvSpPr>
            <a:spLocks noChangeArrowheads="1"/>
          </p:cNvSpPr>
          <p:nvPr/>
        </p:nvSpPr>
        <p:spPr bwMode="auto">
          <a:xfrm>
            <a:off x="3833813" y="16684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4,6</a:t>
            </a:r>
          </a:p>
        </p:txBody>
      </p:sp>
      <p:sp>
        <p:nvSpPr>
          <p:cNvPr id="5364" name="Rectangle 266"/>
          <p:cNvSpPr>
            <a:spLocks noChangeArrowheads="1"/>
          </p:cNvSpPr>
          <p:nvPr/>
        </p:nvSpPr>
        <p:spPr bwMode="auto">
          <a:xfrm>
            <a:off x="3851275" y="2339975"/>
            <a:ext cx="477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4,5</a:t>
            </a:r>
          </a:p>
        </p:txBody>
      </p:sp>
      <p:sp>
        <p:nvSpPr>
          <p:cNvPr id="5365" name="Rectangle 267"/>
          <p:cNvSpPr>
            <a:spLocks noChangeArrowheads="1"/>
          </p:cNvSpPr>
          <p:nvPr/>
        </p:nvSpPr>
        <p:spPr bwMode="auto">
          <a:xfrm>
            <a:off x="3851275" y="3059113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4,3</a:t>
            </a:r>
          </a:p>
        </p:txBody>
      </p:sp>
      <p:sp>
        <p:nvSpPr>
          <p:cNvPr id="5366" name="Rectangle 268"/>
          <p:cNvSpPr>
            <a:spLocks noChangeArrowheads="1"/>
          </p:cNvSpPr>
          <p:nvPr/>
        </p:nvSpPr>
        <p:spPr bwMode="auto">
          <a:xfrm>
            <a:off x="3851275" y="3644900"/>
            <a:ext cx="477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5367" name="Rectangle 269"/>
          <p:cNvSpPr>
            <a:spLocks noChangeArrowheads="1"/>
          </p:cNvSpPr>
          <p:nvPr/>
        </p:nvSpPr>
        <p:spPr bwMode="auto">
          <a:xfrm>
            <a:off x="3851275" y="4500563"/>
            <a:ext cx="477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3,8</a:t>
            </a:r>
          </a:p>
        </p:txBody>
      </p:sp>
      <p:sp>
        <p:nvSpPr>
          <p:cNvPr id="5368" name="Rectangle 270"/>
          <p:cNvSpPr>
            <a:spLocks noChangeArrowheads="1"/>
          </p:cNvSpPr>
          <p:nvPr/>
        </p:nvSpPr>
        <p:spPr bwMode="auto">
          <a:xfrm>
            <a:off x="3851275" y="5084763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3,6</a:t>
            </a:r>
          </a:p>
        </p:txBody>
      </p:sp>
      <p:sp>
        <p:nvSpPr>
          <p:cNvPr id="5369" name="Rectangle 271"/>
          <p:cNvSpPr>
            <a:spLocks noChangeArrowheads="1"/>
          </p:cNvSpPr>
          <p:nvPr/>
        </p:nvSpPr>
        <p:spPr bwMode="auto">
          <a:xfrm>
            <a:off x="3851275" y="5724525"/>
            <a:ext cx="477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3,2</a:t>
            </a:r>
          </a:p>
        </p:txBody>
      </p:sp>
      <p:sp>
        <p:nvSpPr>
          <p:cNvPr id="5370" name="Rectangle 272"/>
          <p:cNvSpPr>
            <a:spLocks noChangeArrowheads="1"/>
          </p:cNvSpPr>
          <p:nvPr/>
        </p:nvSpPr>
        <p:spPr bwMode="auto">
          <a:xfrm>
            <a:off x="3851275" y="6300788"/>
            <a:ext cx="477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2,8</a:t>
            </a:r>
          </a:p>
        </p:txBody>
      </p:sp>
      <p:sp>
        <p:nvSpPr>
          <p:cNvPr id="5371" name="Rectangle 273"/>
          <p:cNvSpPr>
            <a:spLocks noChangeArrowheads="1"/>
          </p:cNvSpPr>
          <p:nvPr/>
        </p:nvSpPr>
        <p:spPr bwMode="auto">
          <a:xfrm>
            <a:off x="8388350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2,3</a:t>
            </a:r>
          </a:p>
        </p:txBody>
      </p:sp>
      <p:sp>
        <p:nvSpPr>
          <p:cNvPr id="5372" name="Rectangle 274"/>
          <p:cNvSpPr>
            <a:spLocks noChangeArrowheads="1"/>
          </p:cNvSpPr>
          <p:nvPr/>
        </p:nvSpPr>
        <p:spPr bwMode="auto">
          <a:xfrm>
            <a:off x="8388350" y="24209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2,1</a:t>
            </a:r>
          </a:p>
        </p:txBody>
      </p:sp>
      <p:sp>
        <p:nvSpPr>
          <p:cNvPr id="5373" name="Rectangle 275"/>
          <p:cNvSpPr>
            <a:spLocks noChangeArrowheads="1"/>
          </p:cNvSpPr>
          <p:nvPr/>
        </p:nvSpPr>
        <p:spPr bwMode="auto">
          <a:xfrm>
            <a:off x="8388350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1,8</a:t>
            </a:r>
          </a:p>
        </p:txBody>
      </p:sp>
      <p:sp>
        <p:nvSpPr>
          <p:cNvPr id="5374" name="Rectangle 276"/>
          <p:cNvSpPr>
            <a:spLocks noChangeArrowheads="1"/>
          </p:cNvSpPr>
          <p:nvPr/>
        </p:nvSpPr>
        <p:spPr bwMode="auto">
          <a:xfrm>
            <a:off x="8388350" y="37163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5375" name="Rectangle 277"/>
          <p:cNvSpPr>
            <a:spLocks noChangeArrowheads="1"/>
          </p:cNvSpPr>
          <p:nvPr/>
        </p:nvSpPr>
        <p:spPr bwMode="auto">
          <a:xfrm>
            <a:off x="8388350" y="44275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0,5</a:t>
            </a:r>
          </a:p>
        </p:txBody>
      </p:sp>
      <p:sp>
        <p:nvSpPr>
          <p:cNvPr id="5376" name="Rectangle 278"/>
          <p:cNvSpPr>
            <a:spLocks noChangeArrowheads="1"/>
          </p:cNvSpPr>
          <p:nvPr/>
        </p:nvSpPr>
        <p:spPr bwMode="auto">
          <a:xfrm>
            <a:off x="8388350" y="50752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5377" name="Rectangle 279"/>
          <p:cNvSpPr>
            <a:spLocks noChangeArrowheads="1"/>
          </p:cNvSpPr>
          <p:nvPr/>
        </p:nvSpPr>
        <p:spPr bwMode="auto">
          <a:xfrm>
            <a:off x="8388350" y="5651500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5378" name="Rectangle 280"/>
          <p:cNvSpPr>
            <a:spLocks noChangeArrowheads="1"/>
          </p:cNvSpPr>
          <p:nvPr/>
        </p:nvSpPr>
        <p:spPr bwMode="auto">
          <a:xfrm>
            <a:off x="8388350" y="630078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5379" name="Oval 180"/>
          <p:cNvSpPr>
            <a:spLocks noChangeArrowheads="1"/>
          </p:cNvSpPr>
          <p:nvPr/>
        </p:nvSpPr>
        <p:spPr bwMode="auto">
          <a:xfrm>
            <a:off x="1692275" y="21336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80" name="Line 283"/>
          <p:cNvSpPr>
            <a:spLocks noChangeShapeType="1"/>
          </p:cNvSpPr>
          <p:nvPr/>
        </p:nvSpPr>
        <p:spPr bwMode="auto">
          <a:xfrm>
            <a:off x="1763713" y="1916113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81" name="Line 284"/>
          <p:cNvSpPr>
            <a:spLocks noChangeShapeType="1"/>
          </p:cNvSpPr>
          <p:nvPr/>
        </p:nvSpPr>
        <p:spPr bwMode="auto">
          <a:xfrm flipH="1">
            <a:off x="1476375" y="191611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82" name="Oval 180"/>
          <p:cNvSpPr>
            <a:spLocks noChangeArrowheads="1"/>
          </p:cNvSpPr>
          <p:nvPr/>
        </p:nvSpPr>
        <p:spPr bwMode="auto">
          <a:xfrm>
            <a:off x="1763713" y="27082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83" name="Oval 180"/>
          <p:cNvSpPr>
            <a:spLocks noChangeArrowheads="1"/>
          </p:cNvSpPr>
          <p:nvPr/>
        </p:nvSpPr>
        <p:spPr bwMode="auto">
          <a:xfrm>
            <a:off x="1763713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84" name="Oval 180"/>
          <p:cNvSpPr>
            <a:spLocks noChangeArrowheads="1"/>
          </p:cNvSpPr>
          <p:nvPr/>
        </p:nvSpPr>
        <p:spPr bwMode="auto">
          <a:xfrm>
            <a:off x="1763713" y="40814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85" name="Line 288"/>
          <p:cNvSpPr>
            <a:spLocks noChangeShapeType="1"/>
          </p:cNvSpPr>
          <p:nvPr/>
        </p:nvSpPr>
        <p:spPr bwMode="auto">
          <a:xfrm>
            <a:off x="1476375" y="4510088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86" name="Line 289"/>
          <p:cNvSpPr>
            <a:spLocks noChangeShapeType="1"/>
          </p:cNvSpPr>
          <p:nvPr/>
        </p:nvSpPr>
        <p:spPr bwMode="auto">
          <a:xfrm>
            <a:off x="2051050" y="4508500"/>
            <a:ext cx="73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87" name="Oval 180"/>
          <p:cNvSpPr>
            <a:spLocks noChangeArrowheads="1"/>
          </p:cNvSpPr>
          <p:nvPr/>
        </p:nvSpPr>
        <p:spPr bwMode="auto">
          <a:xfrm>
            <a:off x="1979613" y="47259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88" name="Line 144"/>
          <p:cNvSpPr>
            <a:spLocks noChangeShapeType="1"/>
          </p:cNvSpPr>
          <p:nvPr/>
        </p:nvSpPr>
        <p:spPr bwMode="auto">
          <a:xfrm>
            <a:off x="1619250" y="39338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89" name="Line 145"/>
          <p:cNvSpPr>
            <a:spLocks noChangeShapeType="1"/>
          </p:cNvSpPr>
          <p:nvPr/>
        </p:nvSpPr>
        <p:spPr bwMode="auto">
          <a:xfrm>
            <a:off x="1692275" y="39338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90" name="Line 144"/>
          <p:cNvSpPr>
            <a:spLocks noChangeShapeType="1"/>
          </p:cNvSpPr>
          <p:nvPr/>
        </p:nvSpPr>
        <p:spPr bwMode="auto">
          <a:xfrm>
            <a:off x="1619250" y="44370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91" name="Line 145"/>
          <p:cNvSpPr>
            <a:spLocks noChangeShapeType="1"/>
          </p:cNvSpPr>
          <p:nvPr/>
        </p:nvSpPr>
        <p:spPr bwMode="auto">
          <a:xfrm>
            <a:off x="1692275" y="44370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92" name="Line 171"/>
          <p:cNvSpPr>
            <a:spLocks noChangeShapeType="1"/>
          </p:cNvSpPr>
          <p:nvPr/>
        </p:nvSpPr>
        <p:spPr bwMode="auto">
          <a:xfrm>
            <a:off x="1619250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93" name="Line 172"/>
          <p:cNvSpPr>
            <a:spLocks noChangeShapeType="1"/>
          </p:cNvSpPr>
          <p:nvPr/>
        </p:nvSpPr>
        <p:spPr bwMode="auto">
          <a:xfrm>
            <a:off x="1692275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94" name="Line 171"/>
          <p:cNvSpPr>
            <a:spLocks noChangeShapeType="1"/>
          </p:cNvSpPr>
          <p:nvPr/>
        </p:nvSpPr>
        <p:spPr bwMode="auto">
          <a:xfrm>
            <a:off x="1619250" y="5156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95" name="Line 172"/>
          <p:cNvSpPr>
            <a:spLocks noChangeShapeType="1"/>
          </p:cNvSpPr>
          <p:nvPr/>
        </p:nvSpPr>
        <p:spPr bwMode="auto">
          <a:xfrm>
            <a:off x="1692275" y="5156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96" name="Oval 180"/>
          <p:cNvSpPr>
            <a:spLocks noChangeArrowheads="1"/>
          </p:cNvSpPr>
          <p:nvPr/>
        </p:nvSpPr>
        <p:spPr bwMode="auto">
          <a:xfrm>
            <a:off x="176371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97" name="Oval 180"/>
          <p:cNvSpPr>
            <a:spLocks noChangeArrowheads="1"/>
          </p:cNvSpPr>
          <p:nvPr/>
        </p:nvSpPr>
        <p:spPr bwMode="auto">
          <a:xfrm>
            <a:off x="1763713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98" name="Oval 180"/>
          <p:cNvSpPr>
            <a:spLocks noChangeArrowheads="1"/>
          </p:cNvSpPr>
          <p:nvPr/>
        </p:nvSpPr>
        <p:spPr bwMode="auto">
          <a:xfrm>
            <a:off x="1763713" y="65262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99" name="Line 150"/>
          <p:cNvSpPr>
            <a:spLocks noChangeShapeType="1"/>
          </p:cNvSpPr>
          <p:nvPr/>
        </p:nvSpPr>
        <p:spPr bwMode="auto">
          <a:xfrm>
            <a:off x="1619250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0" name="Line 151"/>
          <p:cNvSpPr>
            <a:spLocks noChangeShapeType="1"/>
          </p:cNvSpPr>
          <p:nvPr/>
        </p:nvSpPr>
        <p:spPr bwMode="auto">
          <a:xfrm>
            <a:off x="1692275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1" name="Line 150"/>
          <p:cNvSpPr>
            <a:spLocks noChangeShapeType="1"/>
          </p:cNvSpPr>
          <p:nvPr/>
        </p:nvSpPr>
        <p:spPr bwMode="auto">
          <a:xfrm>
            <a:off x="2193925" y="34274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2" name="Line 151"/>
          <p:cNvSpPr>
            <a:spLocks noChangeShapeType="1"/>
          </p:cNvSpPr>
          <p:nvPr/>
        </p:nvSpPr>
        <p:spPr bwMode="auto">
          <a:xfrm>
            <a:off x="2266950" y="34274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3" name="Line 203"/>
          <p:cNvSpPr>
            <a:spLocks noChangeShapeType="1"/>
          </p:cNvSpPr>
          <p:nvPr/>
        </p:nvSpPr>
        <p:spPr bwMode="auto">
          <a:xfrm>
            <a:off x="6156325" y="1989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4" name="Line 204"/>
          <p:cNvSpPr>
            <a:spLocks noChangeShapeType="1"/>
          </p:cNvSpPr>
          <p:nvPr/>
        </p:nvSpPr>
        <p:spPr bwMode="auto">
          <a:xfrm>
            <a:off x="6229350" y="1989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5" name="Line 308"/>
          <p:cNvSpPr>
            <a:spLocks noChangeShapeType="1"/>
          </p:cNvSpPr>
          <p:nvPr/>
        </p:nvSpPr>
        <p:spPr bwMode="auto">
          <a:xfrm flipH="1">
            <a:off x="6084888" y="206057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6" name="Line 309"/>
          <p:cNvSpPr>
            <a:spLocks noChangeShapeType="1"/>
          </p:cNvSpPr>
          <p:nvPr/>
        </p:nvSpPr>
        <p:spPr bwMode="auto">
          <a:xfrm flipV="1">
            <a:off x="6229350" y="270827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7" name="Line 310"/>
          <p:cNvSpPr>
            <a:spLocks noChangeShapeType="1"/>
          </p:cNvSpPr>
          <p:nvPr/>
        </p:nvSpPr>
        <p:spPr bwMode="auto">
          <a:xfrm flipV="1">
            <a:off x="6229350" y="249237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8" name="Line 311"/>
          <p:cNvSpPr>
            <a:spLocks noChangeShapeType="1"/>
          </p:cNvSpPr>
          <p:nvPr/>
        </p:nvSpPr>
        <p:spPr bwMode="auto">
          <a:xfrm flipH="1">
            <a:off x="6084888" y="249237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09" name="Line 312"/>
          <p:cNvSpPr>
            <a:spLocks noChangeShapeType="1"/>
          </p:cNvSpPr>
          <p:nvPr/>
        </p:nvSpPr>
        <p:spPr bwMode="auto">
          <a:xfrm>
            <a:off x="6445250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10" name="Oval 180"/>
          <p:cNvSpPr>
            <a:spLocks noChangeArrowheads="1"/>
          </p:cNvSpPr>
          <p:nvPr/>
        </p:nvSpPr>
        <p:spPr bwMode="auto">
          <a:xfrm>
            <a:off x="6159500" y="33575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11" name="Line 203"/>
          <p:cNvSpPr>
            <a:spLocks noChangeShapeType="1"/>
          </p:cNvSpPr>
          <p:nvPr/>
        </p:nvSpPr>
        <p:spPr bwMode="auto">
          <a:xfrm>
            <a:off x="6084888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12" name="Line 204"/>
          <p:cNvSpPr>
            <a:spLocks noChangeShapeType="1"/>
          </p:cNvSpPr>
          <p:nvPr/>
        </p:nvSpPr>
        <p:spPr bwMode="auto">
          <a:xfrm>
            <a:off x="6157913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13" name="Oval 180"/>
          <p:cNvSpPr>
            <a:spLocks noChangeArrowheads="1"/>
          </p:cNvSpPr>
          <p:nvPr/>
        </p:nvSpPr>
        <p:spPr bwMode="auto">
          <a:xfrm>
            <a:off x="6227763" y="4076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14" name="Line 317"/>
          <p:cNvSpPr>
            <a:spLocks noChangeShapeType="1"/>
          </p:cNvSpPr>
          <p:nvPr/>
        </p:nvSpPr>
        <p:spPr bwMode="auto">
          <a:xfrm flipV="1">
            <a:off x="6156325" y="45815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15" name="Line 318"/>
          <p:cNvSpPr>
            <a:spLocks noChangeShapeType="1"/>
          </p:cNvSpPr>
          <p:nvPr/>
        </p:nvSpPr>
        <p:spPr bwMode="auto">
          <a:xfrm flipV="1">
            <a:off x="6156325" y="43656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16" name="Oval 180"/>
          <p:cNvSpPr>
            <a:spLocks noChangeArrowheads="1"/>
          </p:cNvSpPr>
          <p:nvPr/>
        </p:nvSpPr>
        <p:spPr bwMode="auto">
          <a:xfrm>
            <a:off x="6084888" y="47244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17" name="Oval 180"/>
          <p:cNvSpPr>
            <a:spLocks noChangeArrowheads="1"/>
          </p:cNvSpPr>
          <p:nvPr/>
        </p:nvSpPr>
        <p:spPr bwMode="auto">
          <a:xfrm>
            <a:off x="6300788" y="53736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18" name="Line 321"/>
          <p:cNvSpPr>
            <a:spLocks noChangeShapeType="1"/>
          </p:cNvSpPr>
          <p:nvPr/>
        </p:nvSpPr>
        <p:spPr bwMode="auto">
          <a:xfrm flipV="1">
            <a:off x="6372225" y="5594350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19" name="Oval 180"/>
          <p:cNvSpPr>
            <a:spLocks noChangeArrowheads="1"/>
          </p:cNvSpPr>
          <p:nvPr/>
        </p:nvSpPr>
        <p:spPr bwMode="auto">
          <a:xfrm>
            <a:off x="6159500" y="59531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20" name="Line 323"/>
          <p:cNvSpPr>
            <a:spLocks noChangeShapeType="1"/>
          </p:cNvSpPr>
          <p:nvPr/>
        </p:nvSpPr>
        <p:spPr bwMode="auto">
          <a:xfrm>
            <a:off x="6372225" y="645318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1" name="Line 324"/>
          <p:cNvSpPr>
            <a:spLocks noChangeShapeType="1"/>
          </p:cNvSpPr>
          <p:nvPr/>
        </p:nvSpPr>
        <p:spPr bwMode="auto">
          <a:xfrm flipV="1">
            <a:off x="6372225" y="616585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2" name="Oval 180"/>
          <p:cNvSpPr>
            <a:spLocks noChangeArrowheads="1"/>
          </p:cNvSpPr>
          <p:nvPr/>
        </p:nvSpPr>
        <p:spPr bwMode="auto">
          <a:xfrm>
            <a:off x="6302375" y="65246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1987" name="Line 60"/>
          <p:cNvSpPr>
            <a:spLocks noChangeShapeType="1"/>
          </p:cNvSpPr>
          <p:nvPr/>
        </p:nvSpPr>
        <p:spPr bwMode="auto">
          <a:xfrm>
            <a:off x="69357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88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89" name="Line 62"/>
          <p:cNvSpPr>
            <a:spLocks noChangeShapeType="1"/>
          </p:cNvSpPr>
          <p:nvPr/>
        </p:nvSpPr>
        <p:spPr bwMode="auto">
          <a:xfrm>
            <a:off x="83026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90" name="Line 63"/>
          <p:cNvSpPr>
            <a:spLocks noChangeShapeType="1"/>
          </p:cNvSpPr>
          <p:nvPr/>
        </p:nvSpPr>
        <p:spPr bwMode="auto">
          <a:xfrm flipH="1">
            <a:off x="5773738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91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92" name="Line 65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93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94" name="Line 69"/>
          <p:cNvSpPr>
            <a:spLocks noChangeShapeType="1"/>
          </p:cNvSpPr>
          <p:nvPr/>
        </p:nvSpPr>
        <p:spPr bwMode="auto">
          <a:xfrm>
            <a:off x="47021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95" name="Line 70"/>
          <p:cNvSpPr>
            <a:spLocks noChangeShapeType="1"/>
          </p:cNvSpPr>
          <p:nvPr/>
        </p:nvSpPr>
        <p:spPr bwMode="auto">
          <a:xfrm>
            <a:off x="47021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1996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1997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1998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1999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2000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2001" name="AutoShape 76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02" name="AutoShape 77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03" name="AutoShape 78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04" name="AutoShape 79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05" name="AutoShape 80"/>
          <p:cNvSpPr>
            <a:spLocks noChangeArrowheads="1"/>
          </p:cNvSpPr>
          <p:nvPr/>
        </p:nvSpPr>
        <p:spPr bwMode="auto">
          <a:xfrm>
            <a:off x="5565775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06" name="AutoShape 81"/>
          <p:cNvSpPr>
            <a:spLocks noChangeArrowheads="1"/>
          </p:cNvSpPr>
          <p:nvPr/>
        </p:nvSpPr>
        <p:spPr bwMode="auto">
          <a:xfrm>
            <a:off x="5565775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07" name="Rectangle 82"/>
          <p:cNvSpPr>
            <a:spLocks noChangeArrowheads="1"/>
          </p:cNvSpPr>
          <p:nvPr/>
        </p:nvSpPr>
        <p:spPr bwMode="auto">
          <a:xfrm>
            <a:off x="5545138" y="16287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2008" name="Rectangle 83"/>
          <p:cNvSpPr>
            <a:spLocks noChangeArrowheads="1"/>
          </p:cNvSpPr>
          <p:nvPr/>
        </p:nvSpPr>
        <p:spPr bwMode="auto">
          <a:xfrm>
            <a:off x="5553075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2009" name="Rectangle 84"/>
          <p:cNvSpPr>
            <a:spLocks noChangeArrowheads="1"/>
          </p:cNvSpPr>
          <p:nvPr/>
        </p:nvSpPr>
        <p:spPr bwMode="auto">
          <a:xfrm>
            <a:off x="5553075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2010" name="Rectangle 85"/>
          <p:cNvSpPr>
            <a:spLocks noChangeArrowheads="1"/>
          </p:cNvSpPr>
          <p:nvPr/>
        </p:nvSpPr>
        <p:spPr bwMode="auto">
          <a:xfrm>
            <a:off x="5553075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2011" name="Rectangle 86"/>
          <p:cNvSpPr>
            <a:spLocks noChangeArrowheads="1"/>
          </p:cNvSpPr>
          <p:nvPr/>
        </p:nvSpPr>
        <p:spPr bwMode="auto">
          <a:xfrm>
            <a:off x="5553075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42012" name="Rectangle 87"/>
          <p:cNvSpPr>
            <a:spLocks noChangeArrowheads="1"/>
          </p:cNvSpPr>
          <p:nvPr/>
        </p:nvSpPr>
        <p:spPr bwMode="auto">
          <a:xfrm>
            <a:off x="5553075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42013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14" name="AutoShape 89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15" name="Rectangle 90"/>
          <p:cNvSpPr>
            <a:spLocks noChangeArrowheads="1"/>
          </p:cNvSpPr>
          <p:nvPr/>
        </p:nvSpPr>
        <p:spPr bwMode="auto">
          <a:xfrm>
            <a:off x="5551488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42016" name="AutoShape 91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17" name="Rectangle 92"/>
          <p:cNvSpPr>
            <a:spLocks noChangeArrowheads="1"/>
          </p:cNvSpPr>
          <p:nvPr/>
        </p:nvSpPr>
        <p:spPr bwMode="auto">
          <a:xfrm>
            <a:off x="5545138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42018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19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2020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21" name="Line 96"/>
          <p:cNvSpPr>
            <a:spLocks noChangeShapeType="1"/>
          </p:cNvSpPr>
          <p:nvPr/>
        </p:nvSpPr>
        <p:spPr bwMode="auto">
          <a:xfrm>
            <a:off x="6862763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22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23" name="Freeform 98"/>
          <p:cNvSpPr>
            <a:spLocks/>
          </p:cNvSpPr>
          <p:nvPr/>
        </p:nvSpPr>
        <p:spPr bwMode="auto">
          <a:xfrm>
            <a:off x="5783263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24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25" name="Rectangle 100"/>
          <p:cNvSpPr>
            <a:spLocks noChangeArrowheads="1"/>
          </p:cNvSpPr>
          <p:nvPr/>
        </p:nvSpPr>
        <p:spPr bwMode="auto">
          <a:xfrm>
            <a:off x="5710238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2026" name="Rectangle 101"/>
          <p:cNvSpPr>
            <a:spLocks noChangeArrowheads="1"/>
          </p:cNvSpPr>
          <p:nvPr/>
        </p:nvSpPr>
        <p:spPr bwMode="auto">
          <a:xfrm>
            <a:off x="6267450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2027" name="Rectangle 102"/>
          <p:cNvSpPr>
            <a:spLocks noChangeArrowheads="1"/>
          </p:cNvSpPr>
          <p:nvPr/>
        </p:nvSpPr>
        <p:spPr bwMode="auto">
          <a:xfrm>
            <a:off x="6851650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2028" name="Rectangle 103"/>
          <p:cNvSpPr>
            <a:spLocks noChangeArrowheads="1"/>
          </p:cNvSpPr>
          <p:nvPr/>
        </p:nvSpPr>
        <p:spPr bwMode="auto">
          <a:xfrm>
            <a:off x="7510463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2029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30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31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32" name="AutoShape 107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2033" name="Freeform 108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34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35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2036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37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2038" name="Rectangle 113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2039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40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1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2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3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4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5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6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7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8" name="Line 12"/>
          <p:cNvSpPr>
            <a:spLocks noChangeShapeType="1"/>
          </p:cNvSpPr>
          <p:nvPr/>
        </p:nvSpPr>
        <p:spPr bwMode="auto">
          <a:xfrm>
            <a:off x="1809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49" name="Line 13"/>
          <p:cNvSpPr>
            <a:spLocks noChangeShapeType="1"/>
          </p:cNvSpPr>
          <p:nvPr/>
        </p:nvSpPr>
        <p:spPr bwMode="auto">
          <a:xfrm>
            <a:off x="1809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50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2051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2052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2053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2054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2055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56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57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58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59" name="AutoShape 23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60" name="AutoShape 24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61" name="Rectangle 25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2062" name="Rectangle 26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2063" name="Rectangle 27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2064" name="Rectangle 28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2065" name="Rectangle 29"/>
          <p:cNvSpPr>
            <a:spLocks noChangeArrowheads="1"/>
          </p:cNvSpPr>
          <p:nvPr/>
        </p:nvSpPr>
        <p:spPr bwMode="auto">
          <a:xfrm>
            <a:off x="1033463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2066" name="Rectangle 30"/>
          <p:cNvSpPr>
            <a:spLocks noChangeArrowheads="1"/>
          </p:cNvSpPr>
          <p:nvPr/>
        </p:nvSpPr>
        <p:spPr bwMode="auto">
          <a:xfrm>
            <a:off x="1033463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2067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68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69" name="Rectangle 33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2070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2071" name="Rectangle 35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2072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73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2074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75" name="Line 39"/>
          <p:cNvSpPr>
            <a:spLocks noChangeShapeType="1"/>
          </p:cNvSpPr>
          <p:nvPr/>
        </p:nvSpPr>
        <p:spPr bwMode="auto">
          <a:xfrm flipH="1">
            <a:off x="2401888" y="1241425"/>
            <a:ext cx="9525" cy="5500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76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77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78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79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2080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2081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2082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2083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84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85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86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2087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88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89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2090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91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2092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2093" name="Rectangle 57"/>
          <p:cNvSpPr>
            <a:spLocks noChangeArrowheads="1"/>
          </p:cNvSpPr>
          <p:nvPr/>
        </p:nvSpPr>
        <p:spPr bwMode="auto">
          <a:xfrm>
            <a:off x="357188" y="414338"/>
            <a:ext cx="1550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 20  CORRENTOSO</a:t>
            </a:r>
          </a:p>
        </p:txBody>
      </p:sp>
      <p:sp>
        <p:nvSpPr>
          <p:cNvPr id="42094" name="Rectangle 58"/>
          <p:cNvSpPr>
            <a:spLocks noChangeArrowheads="1"/>
          </p:cNvSpPr>
          <p:nvPr/>
        </p:nvSpPr>
        <p:spPr bwMode="auto">
          <a:xfrm>
            <a:off x="355600" y="198438"/>
            <a:ext cx="14890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19   LAS MARCAS</a:t>
            </a:r>
          </a:p>
        </p:txBody>
      </p:sp>
      <p:sp>
        <p:nvSpPr>
          <p:cNvPr id="42095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96" name="113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2097" name="Line 11"/>
          <p:cNvSpPr>
            <a:spLocks noChangeShapeType="1"/>
          </p:cNvSpPr>
          <p:nvPr/>
        </p:nvSpPr>
        <p:spPr bwMode="auto">
          <a:xfrm>
            <a:off x="179388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098" name="115 CuadroTexto"/>
          <p:cNvSpPr txBox="1">
            <a:spLocks noChangeArrowheads="1"/>
          </p:cNvSpPr>
          <p:nvPr/>
        </p:nvSpPr>
        <p:spPr bwMode="auto">
          <a:xfrm>
            <a:off x="1243013" y="9080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42099" name="116 CuadroTexto"/>
          <p:cNvSpPr txBox="1">
            <a:spLocks noChangeArrowheads="1"/>
          </p:cNvSpPr>
          <p:nvPr/>
        </p:nvSpPr>
        <p:spPr bwMode="auto">
          <a:xfrm>
            <a:off x="2411413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42100" name="117 CuadroTexto"/>
          <p:cNvSpPr txBox="1">
            <a:spLocks noChangeArrowheads="1"/>
          </p:cNvSpPr>
          <p:nvPr/>
        </p:nvSpPr>
        <p:spPr bwMode="auto">
          <a:xfrm>
            <a:off x="1746250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2101" name="118 CuadroTexto"/>
          <p:cNvSpPr txBox="1">
            <a:spLocks noChangeArrowheads="1"/>
          </p:cNvSpPr>
          <p:nvPr/>
        </p:nvSpPr>
        <p:spPr bwMode="auto">
          <a:xfrm>
            <a:off x="3059113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00:35</a:t>
            </a:r>
          </a:p>
        </p:txBody>
      </p:sp>
      <p:sp>
        <p:nvSpPr>
          <p:cNvPr id="42102" name="119 CuadroTexto"/>
          <p:cNvSpPr txBox="1">
            <a:spLocks noChangeArrowheads="1"/>
          </p:cNvSpPr>
          <p:nvPr/>
        </p:nvSpPr>
        <p:spPr bwMode="auto">
          <a:xfrm>
            <a:off x="5711825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42103" name="120 CuadroTexto"/>
          <p:cNvSpPr txBox="1">
            <a:spLocks noChangeArrowheads="1"/>
          </p:cNvSpPr>
          <p:nvPr/>
        </p:nvSpPr>
        <p:spPr bwMode="auto">
          <a:xfrm>
            <a:off x="6881813" y="900113"/>
            <a:ext cx="592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42104" name="121 CuadroTexto"/>
          <p:cNvSpPr txBox="1">
            <a:spLocks noChangeArrowheads="1"/>
          </p:cNvSpPr>
          <p:nvPr/>
        </p:nvSpPr>
        <p:spPr bwMode="auto">
          <a:xfrm>
            <a:off x="6215063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2105" name="122 CuadroTexto"/>
          <p:cNvSpPr txBox="1">
            <a:spLocks noChangeArrowheads="1"/>
          </p:cNvSpPr>
          <p:nvPr/>
        </p:nvSpPr>
        <p:spPr bwMode="auto">
          <a:xfrm>
            <a:off x="7529513" y="900113"/>
            <a:ext cx="71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00:35</a:t>
            </a:r>
          </a:p>
        </p:txBody>
      </p:sp>
      <p:sp>
        <p:nvSpPr>
          <p:cNvPr id="42106" name="Rectangle 57"/>
          <p:cNvSpPr>
            <a:spLocks noChangeArrowheads="1"/>
          </p:cNvSpPr>
          <p:nvPr/>
        </p:nvSpPr>
        <p:spPr bwMode="auto">
          <a:xfrm>
            <a:off x="4892675" y="404813"/>
            <a:ext cx="15509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 20  CORRENTOSO</a:t>
            </a:r>
          </a:p>
        </p:txBody>
      </p:sp>
      <p:sp>
        <p:nvSpPr>
          <p:cNvPr id="42107" name="Rectangle 58"/>
          <p:cNvSpPr>
            <a:spLocks noChangeArrowheads="1"/>
          </p:cNvSpPr>
          <p:nvPr/>
        </p:nvSpPr>
        <p:spPr bwMode="auto">
          <a:xfrm>
            <a:off x="4891088" y="188913"/>
            <a:ext cx="14906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19   LAS MARCAS</a:t>
            </a:r>
          </a:p>
        </p:txBody>
      </p:sp>
      <p:sp>
        <p:nvSpPr>
          <p:cNvPr id="42108" name="125 CuadroTexto"/>
          <p:cNvSpPr txBox="1">
            <a:spLocks noChangeArrowheads="1"/>
          </p:cNvSpPr>
          <p:nvPr/>
        </p:nvSpPr>
        <p:spPr bwMode="auto">
          <a:xfrm>
            <a:off x="8221663" y="90805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2109" name="126 CuadroTexto"/>
          <p:cNvSpPr txBox="1">
            <a:spLocks noChangeArrowheads="1"/>
          </p:cNvSpPr>
          <p:nvPr/>
        </p:nvSpPr>
        <p:spPr bwMode="auto">
          <a:xfrm>
            <a:off x="206375" y="1773238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2110" name="127 CuadroTexto"/>
          <p:cNvSpPr txBox="1">
            <a:spLocks noChangeArrowheads="1"/>
          </p:cNvSpPr>
          <p:nvPr/>
        </p:nvSpPr>
        <p:spPr bwMode="auto">
          <a:xfrm>
            <a:off x="179388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42111" name="128 CuadroTexto"/>
          <p:cNvSpPr txBox="1">
            <a:spLocks noChangeArrowheads="1"/>
          </p:cNvSpPr>
          <p:nvPr/>
        </p:nvSpPr>
        <p:spPr bwMode="auto">
          <a:xfrm>
            <a:off x="17938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42112" name="129 CuadroTexto"/>
          <p:cNvSpPr txBox="1">
            <a:spLocks noChangeArrowheads="1"/>
          </p:cNvSpPr>
          <p:nvPr/>
        </p:nvSpPr>
        <p:spPr bwMode="auto">
          <a:xfrm>
            <a:off x="179388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42113" name="130 CuadroTexto"/>
          <p:cNvSpPr txBox="1">
            <a:spLocks noChangeArrowheads="1"/>
          </p:cNvSpPr>
          <p:nvPr/>
        </p:nvSpPr>
        <p:spPr bwMode="auto">
          <a:xfrm>
            <a:off x="179388" y="44275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4,0</a:t>
            </a:r>
          </a:p>
        </p:txBody>
      </p:sp>
      <p:sp>
        <p:nvSpPr>
          <p:cNvPr id="42114" name="131 CuadroTexto"/>
          <p:cNvSpPr txBox="1">
            <a:spLocks noChangeArrowheads="1"/>
          </p:cNvSpPr>
          <p:nvPr/>
        </p:nvSpPr>
        <p:spPr bwMode="auto">
          <a:xfrm>
            <a:off x="17938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4,5</a:t>
            </a:r>
          </a:p>
        </p:txBody>
      </p:sp>
      <p:sp>
        <p:nvSpPr>
          <p:cNvPr id="42115" name="132 CuadroTexto"/>
          <p:cNvSpPr txBox="1">
            <a:spLocks noChangeArrowheads="1"/>
          </p:cNvSpPr>
          <p:nvPr/>
        </p:nvSpPr>
        <p:spPr bwMode="auto">
          <a:xfrm>
            <a:off x="179388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5,4</a:t>
            </a:r>
          </a:p>
        </p:txBody>
      </p:sp>
      <p:sp>
        <p:nvSpPr>
          <p:cNvPr id="42116" name="133 CuadroTexto"/>
          <p:cNvSpPr txBox="1">
            <a:spLocks noChangeArrowheads="1"/>
          </p:cNvSpPr>
          <p:nvPr/>
        </p:nvSpPr>
        <p:spPr bwMode="auto">
          <a:xfrm>
            <a:off x="179388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42117" name="134 CuadroTexto"/>
          <p:cNvSpPr txBox="1">
            <a:spLocks noChangeArrowheads="1"/>
          </p:cNvSpPr>
          <p:nvPr/>
        </p:nvSpPr>
        <p:spPr bwMode="auto">
          <a:xfrm>
            <a:off x="4699000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42118" name="135 CuadroTexto"/>
          <p:cNvSpPr txBox="1">
            <a:spLocks noChangeArrowheads="1"/>
          </p:cNvSpPr>
          <p:nvPr/>
        </p:nvSpPr>
        <p:spPr bwMode="auto">
          <a:xfrm>
            <a:off x="4699000" y="23495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10,3</a:t>
            </a:r>
          </a:p>
        </p:txBody>
      </p:sp>
      <p:sp>
        <p:nvSpPr>
          <p:cNvPr id="42119" name="136 CuadroTexto"/>
          <p:cNvSpPr txBox="1">
            <a:spLocks noChangeArrowheads="1"/>
          </p:cNvSpPr>
          <p:nvPr/>
        </p:nvSpPr>
        <p:spPr bwMode="auto">
          <a:xfrm>
            <a:off x="4699000" y="29972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10,4</a:t>
            </a:r>
          </a:p>
        </p:txBody>
      </p:sp>
      <p:sp>
        <p:nvSpPr>
          <p:cNvPr id="42120" name="137 CuadroTexto"/>
          <p:cNvSpPr txBox="1">
            <a:spLocks noChangeArrowheads="1"/>
          </p:cNvSpPr>
          <p:nvPr/>
        </p:nvSpPr>
        <p:spPr bwMode="auto">
          <a:xfrm>
            <a:off x="4699000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10,5</a:t>
            </a:r>
          </a:p>
        </p:txBody>
      </p:sp>
      <p:sp>
        <p:nvSpPr>
          <p:cNvPr id="42121" name="138 CuadroTexto"/>
          <p:cNvSpPr txBox="1">
            <a:spLocks noChangeArrowheads="1"/>
          </p:cNvSpPr>
          <p:nvPr/>
        </p:nvSpPr>
        <p:spPr bwMode="auto">
          <a:xfrm>
            <a:off x="4699000" y="43656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13,3</a:t>
            </a:r>
          </a:p>
        </p:txBody>
      </p:sp>
      <p:sp>
        <p:nvSpPr>
          <p:cNvPr id="42122" name="139 CuadroTexto"/>
          <p:cNvSpPr txBox="1">
            <a:spLocks noChangeArrowheads="1"/>
          </p:cNvSpPr>
          <p:nvPr/>
        </p:nvSpPr>
        <p:spPr bwMode="auto">
          <a:xfrm>
            <a:off x="4699000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18,4</a:t>
            </a:r>
          </a:p>
        </p:txBody>
      </p:sp>
      <p:sp>
        <p:nvSpPr>
          <p:cNvPr id="42123" name="140 CuadroTexto"/>
          <p:cNvSpPr txBox="1">
            <a:spLocks noChangeArrowheads="1"/>
          </p:cNvSpPr>
          <p:nvPr/>
        </p:nvSpPr>
        <p:spPr bwMode="auto">
          <a:xfrm>
            <a:off x="4699000" y="5732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19,2</a:t>
            </a:r>
          </a:p>
        </p:txBody>
      </p:sp>
      <p:sp>
        <p:nvSpPr>
          <p:cNvPr id="42124" name="141 CuadroTexto"/>
          <p:cNvSpPr txBox="1">
            <a:spLocks noChangeArrowheads="1"/>
          </p:cNvSpPr>
          <p:nvPr/>
        </p:nvSpPr>
        <p:spPr bwMode="auto">
          <a:xfrm>
            <a:off x="4699000" y="63087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22,6</a:t>
            </a:r>
          </a:p>
        </p:txBody>
      </p:sp>
      <p:sp>
        <p:nvSpPr>
          <p:cNvPr id="42125" name="142 CuadroTexto"/>
          <p:cNvSpPr txBox="1">
            <a:spLocks noChangeArrowheads="1"/>
          </p:cNvSpPr>
          <p:nvPr/>
        </p:nvSpPr>
        <p:spPr bwMode="auto">
          <a:xfrm>
            <a:off x="7112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2126" name="143 CuadroTexto"/>
          <p:cNvSpPr txBox="1">
            <a:spLocks noChangeArrowheads="1"/>
          </p:cNvSpPr>
          <p:nvPr/>
        </p:nvSpPr>
        <p:spPr bwMode="auto">
          <a:xfrm>
            <a:off x="71120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42127" name="144 CuadroTexto"/>
          <p:cNvSpPr txBox="1">
            <a:spLocks noChangeArrowheads="1"/>
          </p:cNvSpPr>
          <p:nvPr/>
        </p:nvSpPr>
        <p:spPr bwMode="auto">
          <a:xfrm>
            <a:off x="71120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42128" name="145 CuadroTexto"/>
          <p:cNvSpPr txBox="1">
            <a:spLocks noChangeArrowheads="1"/>
          </p:cNvSpPr>
          <p:nvPr/>
        </p:nvSpPr>
        <p:spPr bwMode="auto">
          <a:xfrm>
            <a:off x="711200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42129" name="146 CuadroTexto"/>
          <p:cNvSpPr txBox="1">
            <a:spLocks noChangeArrowheads="1"/>
          </p:cNvSpPr>
          <p:nvPr/>
        </p:nvSpPr>
        <p:spPr bwMode="auto">
          <a:xfrm>
            <a:off x="711200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1,4</a:t>
            </a:r>
          </a:p>
        </p:txBody>
      </p:sp>
      <p:sp>
        <p:nvSpPr>
          <p:cNvPr id="42130" name="147 CuadroTexto"/>
          <p:cNvSpPr txBox="1">
            <a:spLocks noChangeArrowheads="1"/>
          </p:cNvSpPr>
          <p:nvPr/>
        </p:nvSpPr>
        <p:spPr bwMode="auto">
          <a:xfrm>
            <a:off x="71120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42131" name="148 CuadroTexto"/>
          <p:cNvSpPr txBox="1">
            <a:spLocks noChangeArrowheads="1"/>
          </p:cNvSpPr>
          <p:nvPr/>
        </p:nvSpPr>
        <p:spPr bwMode="auto">
          <a:xfrm>
            <a:off x="684213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42132" name="149 CuadroTexto"/>
          <p:cNvSpPr txBox="1">
            <a:spLocks noChangeArrowheads="1"/>
          </p:cNvSpPr>
          <p:nvPr/>
        </p:nvSpPr>
        <p:spPr bwMode="auto">
          <a:xfrm>
            <a:off x="684213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3,5</a:t>
            </a:r>
          </a:p>
        </p:txBody>
      </p:sp>
      <p:sp>
        <p:nvSpPr>
          <p:cNvPr id="42133" name="150 CuadroTexto"/>
          <p:cNvSpPr txBox="1">
            <a:spLocks noChangeArrowheads="1"/>
          </p:cNvSpPr>
          <p:nvPr/>
        </p:nvSpPr>
        <p:spPr bwMode="auto">
          <a:xfrm>
            <a:off x="52197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42134" name="151 CuadroTexto"/>
          <p:cNvSpPr txBox="1">
            <a:spLocks noChangeArrowheads="1"/>
          </p:cNvSpPr>
          <p:nvPr/>
        </p:nvSpPr>
        <p:spPr bwMode="auto">
          <a:xfrm>
            <a:off x="5219700" y="23574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2135" name="152 CuadroTexto"/>
          <p:cNvSpPr txBox="1">
            <a:spLocks noChangeArrowheads="1"/>
          </p:cNvSpPr>
          <p:nvPr/>
        </p:nvSpPr>
        <p:spPr bwMode="auto">
          <a:xfrm>
            <a:off x="5219700" y="30067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2136" name="153 CuadroTexto"/>
          <p:cNvSpPr txBox="1">
            <a:spLocks noChangeArrowheads="1"/>
          </p:cNvSpPr>
          <p:nvPr/>
        </p:nvSpPr>
        <p:spPr bwMode="auto">
          <a:xfrm>
            <a:off x="521970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2137" name="154 CuadroTexto"/>
          <p:cNvSpPr txBox="1">
            <a:spLocks noChangeArrowheads="1"/>
          </p:cNvSpPr>
          <p:nvPr/>
        </p:nvSpPr>
        <p:spPr bwMode="auto">
          <a:xfrm>
            <a:off x="5219700" y="43656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2,8</a:t>
            </a:r>
          </a:p>
        </p:txBody>
      </p:sp>
      <p:sp>
        <p:nvSpPr>
          <p:cNvPr id="42138" name="155 CuadroTexto"/>
          <p:cNvSpPr txBox="1">
            <a:spLocks noChangeArrowheads="1"/>
          </p:cNvSpPr>
          <p:nvPr/>
        </p:nvSpPr>
        <p:spPr bwMode="auto">
          <a:xfrm>
            <a:off x="5219700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5,1</a:t>
            </a:r>
          </a:p>
        </p:txBody>
      </p:sp>
      <p:sp>
        <p:nvSpPr>
          <p:cNvPr id="42139" name="156 CuadroTexto"/>
          <p:cNvSpPr txBox="1">
            <a:spLocks noChangeArrowheads="1"/>
          </p:cNvSpPr>
          <p:nvPr/>
        </p:nvSpPr>
        <p:spPr bwMode="auto">
          <a:xfrm>
            <a:off x="5219700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42140" name="157 CuadroTexto"/>
          <p:cNvSpPr txBox="1">
            <a:spLocks noChangeArrowheads="1"/>
          </p:cNvSpPr>
          <p:nvPr/>
        </p:nvSpPr>
        <p:spPr bwMode="auto">
          <a:xfrm>
            <a:off x="5219700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3,4</a:t>
            </a:r>
          </a:p>
        </p:txBody>
      </p:sp>
      <p:sp>
        <p:nvSpPr>
          <p:cNvPr id="42141" name="158 CuadroTexto"/>
          <p:cNvSpPr txBox="1">
            <a:spLocks noChangeArrowheads="1"/>
          </p:cNvSpPr>
          <p:nvPr/>
        </p:nvSpPr>
        <p:spPr bwMode="auto">
          <a:xfrm>
            <a:off x="3779838" y="17002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42142" name="159 CuadroTexto"/>
          <p:cNvSpPr txBox="1">
            <a:spLocks noChangeArrowheads="1"/>
          </p:cNvSpPr>
          <p:nvPr/>
        </p:nvSpPr>
        <p:spPr bwMode="auto">
          <a:xfrm>
            <a:off x="3779838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28,5</a:t>
            </a:r>
          </a:p>
        </p:txBody>
      </p:sp>
      <p:sp>
        <p:nvSpPr>
          <p:cNvPr id="42143" name="160 CuadroTexto"/>
          <p:cNvSpPr txBox="1">
            <a:spLocks noChangeArrowheads="1"/>
          </p:cNvSpPr>
          <p:nvPr/>
        </p:nvSpPr>
        <p:spPr bwMode="auto">
          <a:xfrm>
            <a:off x="3779838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27,4</a:t>
            </a:r>
          </a:p>
        </p:txBody>
      </p:sp>
      <p:sp>
        <p:nvSpPr>
          <p:cNvPr id="42144" name="161 CuadroTexto"/>
          <p:cNvSpPr txBox="1">
            <a:spLocks noChangeArrowheads="1"/>
          </p:cNvSpPr>
          <p:nvPr/>
        </p:nvSpPr>
        <p:spPr bwMode="auto">
          <a:xfrm>
            <a:off x="3779838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26,4</a:t>
            </a:r>
          </a:p>
        </p:txBody>
      </p:sp>
      <p:sp>
        <p:nvSpPr>
          <p:cNvPr id="42145" name="162 CuadroTexto"/>
          <p:cNvSpPr txBox="1">
            <a:spLocks noChangeArrowheads="1"/>
          </p:cNvSpPr>
          <p:nvPr/>
        </p:nvSpPr>
        <p:spPr bwMode="auto">
          <a:xfrm>
            <a:off x="3779838" y="43656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25,0</a:t>
            </a:r>
          </a:p>
        </p:txBody>
      </p:sp>
      <p:sp>
        <p:nvSpPr>
          <p:cNvPr id="42146" name="163 CuadroTexto"/>
          <p:cNvSpPr txBox="1">
            <a:spLocks noChangeArrowheads="1"/>
          </p:cNvSpPr>
          <p:nvPr/>
        </p:nvSpPr>
        <p:spPr bwMode="auto">
          <a:xfrm>
            <a:off x="3779838" y="50133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24,5</a:t>
            </a:r>
          </a:p>
        </p:txBody>
      </p:sp>
      <p:sp>
        <p:nvSpPr>
          <p:cNvPr id="42147" name="164 CuadroTexto"/>
          <p:cNvSpPr txBox="1">
            <a:spLocks noChangeArrowheads="1"/>
          </p:cNvSpPr>
          <p:nvPr/>
        </p:nvSpPr>
        <p:spPr bwMode="auto">
          <a:xfrm>
            <a:off x="3779838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23,6</a:t>
            </a:r>
          </a:p>
        </p:txBody>
      </p:sp>
      <p:sp>
        <p:nvSpPr>
          <p:cNvPr id="42148" name="165 CuadroTexto"/>
          <p:cNvSpPr txBox="1">
            <a:spLocks noChangeArrowheads="1"/>
          </p:cNvSpPr>
          <p:nvPr/>
        </p:nvSpPr>
        <p:spPr bwMode="auto">
          <a:xfrm>
            <a:off x="3779838" y="63087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20,1</a:t>
            </a:r>
          </a:p>
        </p:txBody>
      </p:sp>
      <p:sp>
        <p:nvSpPr>
          <p:cNvPr id="42149" name="166 CuadroTexto"/>
          <p:cNvSpPr txBox="1">
            <a:spLocks noChangeArrowheads="1"/>
          </p:cNvSpPr>
          <p:nvPr/>
        </p:nvSpPr>
        <p:spPr bwMode="auto">
          <a:xfrm>
            <a:off x="8299450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2150" name="167 CuadroTexto"/>
          <p:cNvSpPr txBox="1">
            <a:spLocks noChangeArrowheads="1"/>
          </p:cNvSpPr>
          <p:nvPr/>
        </p:nvSpPr>
        <p:spPr bwMode="auto">
          <a:xfrm>
            <a:off x="8316913" y="23495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18,7</a:t>
            </a:r>
          </a:p>
        </p:txBody>
      </p:sp>
      <p:sp>
        <p:nvSpPr>
          <p:cNvPr id="42151" name="168 CuadroTexto"/>
          <p:cNvSpPr txBox="1">
            <a:spLocks noChangeArrowheads="1"/>
          </p:cNvSpPr>
          <p:nvPr/>
        </p:nvSpPr>
        <p:spPr bwMode="auto">
          <a:xfrm>
            <a:off x="8299450" y="305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18,6</a:t>
            </a:r>
          </a:p>
        </p:txBody>
      </p:sp>
      <p:sp>
        <p:nvSpPr>
          <p:cNvPr id="42152" name="169 CuadroTexto"/>
          <p:cNvSpPr txBox="1">
            <a:spLocks noChangeArrowheads="1"/>
          </p:cNvSpPr>
          <p:nvPr/>
        </p:nvSpPr>
        <p:spPr bwMode="auto">
          <a:xfrm>
            <a:off x="8316913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18,5</a:t>
            </a:r>
          </a:p>
        </p:txBody>
      </p:sp>
      <p:sp>
        <p:nvSpPr>
          <p:cNvPr id="42153" name="170 CuadroTexto"/>
          <p:cNvSpPr txBox="1">
            <a:spLocks noChangeArrowheads="1"/>
          </p:cNvSpPr>
          <p:nvPr/>
        </p:nvSpPr>
        <p:spPr bwMode="auto">
          <a:xfrm>
            <a:off x="8299450" y="43656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15,7</a:t>
            </a:r>
          </a:p>
        </p:txBody>
      </p:sp>
      <p:sp>
        <p:nvSpPr>
          <p:cNvPr id="42154" name="171 CuadroTexto"/>
          <p:cNvSpPr txBox="1">
            <a:spLocks noChangeArrowheads="1"/>
          </p:cNvSpPr>
          <p:nvPr/>
        </p:nvSpPr>
        <p:spPr bwMode="auto">
          <a:xfrm>
            <a:off x="8299450" y="50133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10,6</a:t>
            </a:r>
          </a:p>
        </p:txBody>
      </p:sp>
      <p:sp>
        <p:nvSpPr>
          <p:cNvPr id="42155" name="172 CuadroTexto"/>
          <p:cNvSpPr txBox="1">
            <a:spLocks noChangeArrowheads="1"/>
          </p:cNvSpPr>
          <p:nvPr/>
        </p:nvSpPr>
        <p:spPr bwMode="auto">
          <a:xfrm>
            <a:off x="8415338" y="5661025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9,8</a:t>
            </a:r>
          </a:p>
        </p:txBody>
      </p:sp>
      <p:sp>
        <p:nvSpPr>
          <p:cNvPr id="42156" name="173 CuadroTexto"/>
          <p:cNvSpPr txBox="1">
            <a:spLocks noChangeArrowheads="1"/>
          </p:cNvSpPr>
          <p:nvPr/>
        </p:nvSpPr>
        <p:spPr bwMode="auto">
          <a:xfrm>
            <a:off x="8415338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6,4</a:t>
            </a:r>
          </a:p>
        </p:txBody>
      </p:sp>
      <p:sp>
        <p:nvSpPr>
          <p:cNvPr id="42157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05</a:t>
            </a:r>
          </a:p>
        </p:txBody>
      </p:sp>
      <p:sp>
        <p:nvSpPr>
          <p:cNvPr id="42158" name="Rectangle 121"/>
          <p:cNvSpPr>
            <a:spLocks noChangeArrowheads="1"/>
          </p:cNvSpPr>
          <p:nvPr/>
        </p:nvSpPr>
        <p:spPr bwMode="auto">
          <a:xfrm>
            <a:off x="8394700" y="333375"/>
            <a:ext cx="42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06</a:t>
            </a:r>
          </a:p>
        </p:txBody>
      </p:sp>
      <p:sp>
        <p:nvSpPr>
          <p:cNvPr id="42159" name="174 CuadroTexto"/>
          <p:cNvSpPr txBox="1">
            <a:spLocks noChangeArrowheads="1"/>
          </p:cNvSpPr>
          <p:nvPr/>
        </p:nvSpPr>
        <p:spPr bwMode="auto">
          <a:xfrm>
            <a:off x="2411413" y="1700213"/>
            <a:ext cx="1354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POSTE X DERECHA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INICIO PE</a:t>
            </a:r>
          </a:p>
        </p:txBody>
      </p:sp>
      <p:sp>
        <p:nvSpPr>
          <p:cNvPr id="42160" name="175 CuadroTexto"/>
          <p:cNvSpPr txBox="1">
            <a:spLocks noChangeArrowheads="1"/>
          </p:cNvSpPr>
          <p:nvPr/>
        </p:nvSpPr>
        <p:spPr bwMode="auto">
          <a:xfrm>
            <a:off x="2552700" y="2432050"/>
            <a:ext cx="579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SALTO</a:t>
            </a:r>
          </a:p>
        </p:txBody>
      </p:sp>
      <p:sp>
        <p:nvSpPr>
          <p:cNvPr id="42161" name="176 CuadroTexto"/>
          <p:cNvSpPr txBox="1">
            <a:spLocks noChangeArrowheads="1"/>
          </p:cNvSpPr>
          <p:nvPr/>
        </p:nvSpPr>
        <p:spPr bwMode="auto">
          <a:xfrm>
            <a:off x="2411413" y="2997200"/>
            <a:ext cx="969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S/N</a:t>
            </a:r>
          </a:p>
        </p:txBody>
      </p:sp>
      <p:sp>
        <p:nvSpPr>
          <p:cNvPr id="42162" name="177 CuadroTexto"/>
          <p:cNvSpPr txBox="1">
            <a:spLocks noChangeArrowheads="1"/>
          </p:cNvSpPr>
          <p:nvPr/>
        </p:nvSpPr>
        <p:spPr bwMode="auto">
          <a:xfrm>
            <a:off x="2449513" y="3727450"/>
            <a:ext cx="969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S/N</a:t>
            </a:r>
          </a:p>
        </p:txBody>
      </p:sp>
      <p:sp>
        <p:nvSpPr>
          <p:cNvPr id="42163" name="178 CuadroTexto"/>
          <p:cNvSpPr txBox="1">
            <a:spLocks noChangeArrowheads="1"/>
          </p:cNvSpPr>
          <p:nvPr/>
        </p:nvSpPr>
        <p:spPr bwMode="auto">
          <a:xfrm>
            <a:off x="2411413" y="4376738"/>
            <a:ext cx="1220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CHICANA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ENTRADA X DER</a:t>
            </a:r>
          </a:p>
        </p:txBody>
      </p:sp>
      <p:sp>
        <p:nvSpPr>
          <p:cNvPr id="42164" name="179 CuadroTexto"/>
          <p:cNvSpPr txBox="1">
            <a:spLocks noChangeArrowheads="1"/>
          </p:cNvSpPr>
          <p:nvPr/>
        </p:nvSpPr>
        <p:spPr bwMode="auto">
          <a:xfrm>
            <a:off x="6948488" y="1630363"/>
            <a:ext cx="136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CERCO AMARILLO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IZQUIERDA</a:t>
            </a:r>
          </a:p>
        </p:txBody>
      </p:sp>
      <p:sp>
        <p:nvSpPr>
          <p:cNvPr id="42165" name="180 CuadroTexto"/>
          <p:cNvSpPr txBox="1">
            <a:spLocks noChangeArrowheads="1"/>
          </p:cNvSpPr>
          <p:nvPr/>
        </p:nvSpPr>
        <p:spPr bwMode="auto">
          <a:xfrm>
            <a:off x="6948488" y="2432050"/>
            <a:ext cx="514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STOP</a:t>
            </a:r>
          </a:p>
        </p:txBody>
      </p:sp>
      <p:sp>
        <p:nvSpPr>
          <p:cNvPr id="42166" name="181 CuadroTexto"/>
          <p:cNvSpPr txBox="1">
            <a:spLocks noChangeArrowheads="1"/>
          </p:cNvSpPr>
          <p:nvPr/>
        </p:nvSpPr>
        <p:spPr bwMode="auto">
          <a:xfrm>
            <a:off x="6948488" y="2967038"/>
            <a:ext cx="1160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RIO  CHICO N°1</a:t>
            </a:r>
          </a:p>
        </p:txBody>
      </p:sp>
      <p:sp>
        <p:nvSpPr>
          <p:cNvPr id="42167" name="182 CuadroTexto"/>
          <p:cNvSpPr txBox="1">
            <a:spLocks noChangeArrowheads="1"/>
          </p:cNvSpPr>
          <p:nvPr/>
        </p:nvSpPr>
        <p:spPr bwMode="auto">
          <a:xfrm>
            <a:off x="6986588" y="4365625"/>
            <a:ext cx="1235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PUERTO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CORRENTOSO</a:t>
            </a:r>
          </a:p>
        </p:txBody>
      </p:sp>
      <p:sp>
        <p:nvSpPr>
          <p:cNvPr id="42168" name="183 CuadroTexto"/>
          <p:cNvSpPr txBox="1">
            <a:spLocks noChangeArrowheads="1"/>
          </p:cNvSpPr>
          <p:nvPr/>
        </p:nvSpPr>
        <p:spPr bwMode="auto">
          <a:xfrm>
            <a:off x="6875463" y="5743575"/>
            <a:ext cx="14589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DOMOS X DERECHA</a:t>
            </a:r>
          </a:p>
        </p:txBody>
      </p:sp>
      <p:sp>
        <p:nvSpPr>
          <p:cNvPr id="42169" name="184 CuadroTexto"/>
          <p:cNvSpPr txBox="1">
            <a:spLocks noChangeArrowheads="1"/>
          </p:cNvSpPr>
          <p:nvPr/>
        </p:nvSpPr>
        <p:spPr bwMode="auto">
          <a:xfrm>
            <a:off x="6948488" y="6319838"/>
            <a:ext cx="969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S/N</a:t>
            </a:r>
          </a:p>
        </p:txBody>
      </p:sp>
      <p:grpSp>
        <p:nvGrpSpPr>
          <p:cNvPr id="42170" name="Group 203"/>
          <p:cNvGrpSpPr>
            <a:grpSpLocks/>
          </p:cNvGrpSpPr>
          <p:nvPr/>
        </p:nvGrpSpPr>
        <p:grpSpPr bwMode="auto">
          <a:xfrm rot="1969677">
            <a:off x="1647825" y="3068638"/>
            <a:ext cx="430213" cy="431800"/>
            <a:chOff x="1038" y="1888"/>
            <a:chExt cx="271" cy="272"/>
          </a:xfrm>
        </p:grpSpPr>
        <p:sp>
          <p:nvSpPr>
            <p:cNvPr id="42273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4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5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6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7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8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9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80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2171" name="Oval 202"/>
          <p:cNvSpPr>
            <a:spLocks noChangeArrowheads="1"/>
          </p:cNvSpPr>
          <p:nvPr/>
        </p:nvSpPr>
        <p:spPr bwMode="auto">
          <a:xfrm>
            <a:off x="1619250" y="20050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72" name="Line 196"/>
          <p:cNvSpPr>
            <a:spLocks noChangeShapeType="1"/>
          </p:cNvSpPr>
          <p:nvPr/>
        </p:nvSpPr>
        <p:spPr bwMode="auto">
          <a:xfrm flipV="1">
            <a:off x="1692275" y="171767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2173" name="Picture 1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3635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174" name="1 CuadroTexto"/>
          <p:cNvSpPr txBox="1">
            <a:spLocks noChangeArrowheads="1"/>
          </p:cNvSpPr>
          <p:nvPr/>
        </p:nvSpPr>
        <p:spPr bwMode="auto">
          <a:xfrm>
            <a:off x="1835150" y="549275"/>
            <a:ext cx="154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LAS MARCAS 1</a:t>
            </a:r>
          </a:p>
        </p:txBody>
      </p:sp>
      <p:sp>
        <p:nvSpPr>
          <p:cNvPr id="42175" name="1 CuadroTexto"/>
          <p:cNvSpPr txBox="1">
            <a:spLocks noChangeArrowheads="1"/>
          </p:cNvSpPr>
          <p:nvPr/>
        </p:nvSpPr>
        <p:spPr bwMode="auto">
          <a:xfrm>
            <a:off x="6270625" y="549275"/>
            <a:ext cx="154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LAS MARCAS 1</a:t>
            </a:r>
          </a:p>
        </p:txBody>
      </p:sp>
      <p:sp>
        <p:nvSpPr>
          <p:cNvPr id="42176" name="Oval 202"/>
          <p:cNvSpPr>
            <a:spLocks noChangeArrowheads="1"/>
          </p:cNvSpPr>
          <p:nvPr/>
        </p:nvSpPr>
        <p:spPr bwMode="auto">
          <a:xfrm>
            <a:off x="1693863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77" name="Line 201"/>
          <p:cNvSpPr>
            <a:spLocks noChangeShapeType="1"/>
          </p:cNvSpPr>
          <p:nvPr/>
        </p:nvSpPr>
        <p:spPr bwMode="auto">
          <a:xfrm flipV="1">
            <a:off x="1766888" y="23542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78" name="Line 202"/>
          <p:cNvSpPr>
            <a:spLocks noChangeShapeType="1"/>
          </p:cNvSpPr>
          <p:nvPr/>
        </p:nvSpPr>
        <p:spPr bwMode="auto">
          <a:xfrm flipH="1">
            <a:off x="1476375" y="2565400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42179" name="Group 204"/>
          <p:cNvGrpSpPr>
            <a:grpSpLocks/>
          </p:cNvGrpSpPr>
          <p:nvPr/>
        </p:nvGrpSpPr>
        <p:grpSpPr bwMode="auto">
          <a:xfrm rot="1969677">
            <a:off x="1619250" y="3717925"/>
            <a:ext cx="430213" cy="431800"/>
            <a:chOff x="1038" y="1888"/>
            <a:chExt cx="271" cy="272"/>
          </a:xfrm>
        </p:grpSpPr>
        <p:sp>
          <p:nvSpPr>
            <p:cNvPr id="42265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6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7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8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9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0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1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72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2180" name="Line 213"/>
          <p:cNvSpPr>
            <a:spLocks noChangeShapeType="1"/>
          </p:cNvSpPr>
          <p:nvPr/>
        </p:nvSpPr>
        <p:spPr bwMode="auto">
          <a:xfrm flipV="1">
            <a:off x="1836738" y="451008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81" name="Line 214"/>
          <p:cNvSpPr>
            <a:spLocks noChangeShapeType="1"/>
          </p:cNvSpPr>
          <p:nvPr/>
        </p:nvSpPr>
        <p:spPr bwMode="auto">
          <a:xfrm flipH="1">
            <a:off x="1692275" y="4510088"/>
            <a:ext cx="1444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82" name="Line 215"/>
          <p:cNvSpPr>
            <a:spLocks noChangeShapeType="1"/>
          </p:cNvSpPr>
          <p:nvPr/>
        </p:nvSpPr>
        <p:spPr bwMode="auto">
          <a:xfrm flipV="1">
            <a:off x="1692275" y="4292600"/>
            <a:ext cx="0" cy="217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83" name="Oval 174"/>
          <p:cNvSpPr>
            <a:spLocks noChangeArrowheads="1"/>
          </p:cNvSpPr>
          <p:nvPr/>
        </p:nvSpPr>
        <p:spPr bwMode="auto">
          <a:xfrm>
            <a:off x="1765300" y="46577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84" name="Line 217"/>
          <p:cNvSpPr>
            <a:spLocks noChangeShapeType="1"/>
          </p:cNvSpPr>
          <p:nvPr/>
        </p:nvSpPr>
        <p:spPr bwMode="auto">
          <a:xfrm flipH="1">
            <a:off x="1476375" y="46529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85" name="Line 218"/>
          <p:cNvSpPr>
            <a:spLocks noChangeShapeType="1"/>
          </p:cNvSpPr>
          <p:nvPr/>
        </p:nvSpPr>
        <p:spPr bwMode="auto">
          <a:xfrm flipH="1">
            <a:off x="1836738" y="43656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86" name="Line 200"/>
          <p:cNvSpPr>
            <a:spLocks noChangeShapeType="1"/>
          </p:cNvSpPr>
          <p:nvPr/>
        </p:nvSpPr>
        <p:spPr bwMode="auto">
          <a:xfrm flipH="1">
            <a:off x="2627313" y="5014913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87" name="Oval 201"/>
          <p:cNvSpPr>
            <a:spLocks noChangeArrowheads="1"/>
          </p:cNvSpPr>
          <p:nvPr/>
        </p:nvSpPr>
        <p:spPr bwMode="auto">
          <a:xfrm>
            <a:off x="2484438" y="53054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88" name="Oval 174"/>
          <p:cNvSpPr>
            <a:spLocks noChangeArrowheads="1"/>
          </p:cNvSpPr>
          <p:nvPr/>
        </p:nvSpPr>
        <p:spPr bwMode="auto">
          <a:xfrm>
            <a:off x="1763713" y="53054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89" name="Line 222"/>
          <p:cNvSpPr>
            <a:spLocks noChangeShapeType="1"/>
          </p:cNvSpPr>
          <p:nvPr/>
        </p:nvSpPr>
        <p:spPr bwMode="auto">
          <a:xfrm flipV="1">
            <a:off x="1835150" y="50847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90" name="Line 223"/>
          <p:cNvSpPr>
            <a:spLocks noChangeShapeType="1"/>
          </p:cNvSpPr>
          <p:nvPr/>
        </p:nvSpPr>
        <p:spPr bwMode="auto">
          <a:xfrm>
            <a:off x="1835150" y="508476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91" name="Oval 174"/>
          <p:cNvSpPr>
            <a:spLocks noChangeArrowheads="1"/>
          </p:cNvSpPr>
          <p:nvPr/>
        </p:nvSpPr>
        <p:spPr bwMode="auto">
          <a:xfrm>
            <a:off x="1763713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92" name="Line 225"/>
          <p:cNvSpPr>
            <a:spLocks noChangeShapeType="1"/>
          </p:cNvSpPr>
          <p:nvPr/>
        </p:nvSpPr>
        <p:spPr bwMode="auto">
          <a:xfrm flipV="1">
            <a:off x="1835150" y="57324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93" name="Line 226"/>
          <p:cNvSpPr>
            <a:spLocks noChangeShapeType="1"/>
          </p:cNvSpPr>
          <p:nvPr/>
        </p:nvSpPr>
        <p:spPr bwMode="auto">
          <a:xfrm flipH="1">
            <a:off x="1476375" y="5732463"/>
            <a:ext cx="35877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94" name="Line 200"/>
          <p:cNvSpPr>
            <a:spLocks noChangeShapeType="1"/>
          </p:cNvSpPr>
          <p:nvPr/>
        </p:nvSpPr>
        <p:spPr bwMode="auto">
          <a:xfrm flipH="1">
            <a:off x="2698750" y="5662613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95" name="Oval 201"/>
          <p:cNvSpPr>
            <a:spLocks noChangeArrowheads="1"/>
          </p:cNvSpPr>
          <p:nvPr/>
        </p:nvSpPr>
        <p:spPr bwMode="auto">
          <a:xfrm>
            <a:off x="2555875" y="59531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96" name="Oval 174"/>
          <p:cNvSpPr>
            <a:spLocks noChangeArrowheads="1"/>
          </p:cNvSpPr>
          <p:nvPr/>
        </p:nvSpPr>
        <p:spPr bwMode="auto">
          <a:xfrm>
            <a:off x="1766888" y="65293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197" name="Line 230"/>
          <p:cNvSpPr>
            <a:spLocks noChangeShapeType="1"/>
          </p:cNvSpPr>
          <p:nvPr/>
        </p:nvSpPr>
        <p:spPr bwMode="auto">
          <a:xfrm flipV="1">
            <a:off x="1838325" y="63087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98" name="Line 231"/>
          <p:cNvSpPr>
            <a:spLocks noChangeShapeType="1"/>
          </p:cNvSpPr>
          <p:nvPr/>
        </p:nvSpPr>
        <p:spPr bwMode="auto">
          <a:xfrm flipH="1">
            <a:off x="1479550" y="6308725"/>
            <a:ext cx="35877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199" name="Line 232"/>
          <p:cNvSpPr>
            <a:spLocks noChangeShapeType="1"/>
          </p:cNvSpPr>
          <p:nvPr/>
        </p:nvSpPr>
        <p:spPr bwMode="auto">
          <a:xfrm>
            <a:off x="2051050" y="6308725"/>
            <a:ext cx="144463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00" name="Line 200"/>
          <p:cNvSpPr>
            <a:spLocks noChangeShapeType="1"/>
          </p:cNvSpPr>
          <p:nvPr/>
        </p:nvSpPr>
        <p:spPr bwMode="auto">
          <a:xfrm flipH="1">
            <a:off x="2698750" y="623887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01" name="Oval 201"/>
          <p:cNvSpPr>
            <a:spLocks noChangeArrowheads="1"/>
          </p:cNvSpPr>
          <p:nvPr/>
        </p:nvSpPr>
        <p:spPr bwMode="auto">
          <a:xfrm>
            <a:off x="2555875" y="65293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02" name="Line 200"/>
          <p:cNvSpPr>
            <a:spLocks noChangeShapeType="1"/>
          </p:cNvSpPr>
          <p:nvPr/>
        </p:nvSpPr>
        <p:spPr bwMode="auto">
          <a:xfrm flipH="1">
            <a:off x="2914650" y="623887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03" name="Oval 201"/>
          <p:cNvSpPr>
            <a:spLocks noChangeArrowheads="1"/>
          </p:cNvSpPr>
          <p:nvPr/>
        </p:nvSpPr>
        <p:spPr bwMode="auto">
          <a:xfrm>
            <a:off x="2771775" y="65293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04" name="Oval 202"/>
          <p:cNvSpPr>
            <a:spLocks noChangeArrowheads="1"/>
          </p:cNvSpPr>
          <p:nvPr/>
        </p:nvSpPr>
        <p:spPr bwMode="auto">
          <a:xfrm>
            <a:off x="6375400" y="19939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05" name="Line 238"/>
          <p:cNvSpPr>
            <a:spLocks noChangeShapeType="1"/>
          </p:cNvSpPr>
          <p:nvPr/>
        </p:nvSpPr>
        <p:spPr bwMode="auto">
          <a:xfrm flipV="1">
            <a:off x="6448425" y="17065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06" name="Line 239"/>
          <p:cNvSpPr>
            <a:spLocks noChangeShapeType="1"/>
          </p:cNvSpPr>
          <p:nvPr/>
        </p:nvSpPr>
        <p:spPr bwMode="auto">
          <a:xfrm>
            <a:off x="6227763" y="17732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07" name="Line 240"/>
          <p:cNvSpPr>
            <a:spLocks noChangeShapeType="1"/>
          </p:cNvSpPr>
          <p:nvPr/>
        </p:nvSpPr>
        <p:spPr bwMode="auto">
          <a:xfrm>
            <a:off x="6156325" y="170021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08" name="Line 241"/>
          <p:cNvSpPr>
            <a:spLocks noChangeShapeType="1"/>
          </p:cNvSpPr>
          <p:nvPr/>
        </p:nvSpPr>
        <p:spPr bwMode="auto">
          <a:xfrm flipH="1" flipV="1">
            <a:off x="6156325" y="198913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09" name="Line 242"/>
          <p:cNvSpPr>
            <a:spLocks noChangeShapeType="1"/>
          </p:cNvSpPr>
          <p:nvPr/>
        </p:nvSpPr>
        <p:spPr bwMode="auto">
          <a:xfrm flipH="1" flipV="1">
            <a:off x="6156325" y="1916113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10" name="Line 243"/>
          <p:cNvSpPr>
            <a:spLocks noChangeShapeType="1"/>
          </p:cNvSpPr>
          <p:nvPr/>
        </p:nvSpPr>
        <p:spPr bwMode="auto">
          <a:xfrm flipH="1" flipV="1">
            <a:off x="6156325" y="184467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11" name="Line 244"/>
          <p:cNvSpPr>
            <a:spLocks noChangeShapeType="1"/>
          </p:cNvSpPr>
          <p:nvPr/>
        </p:nvSpPr>
        <p:spPr bwMode="auto">
          <a:xfrm flipH="1" flipV="1">
            <a:off x="6156325" y="177323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12" name="Line 245"/>
          <p:cNvSpPr>
            <a:spLocks noChangeShapeType="1"/>
          </p:cNvSpPr>
          <p:nvPr/>
        </p:nvSpPr>
        <p:spPr bwMode="auto">
          <a:xfrm>
            <a:off x="6877050" y="1268413"/>
            <a:ext cx="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13" name="Oval 174"/>
          <p:cNvSpPr>
            <a:spLocks noChangeArrowheads="1"/>
          </p:cNvSpPr>
          <p:nvPr/>
        </p:nvSpPr>
        <p:spPr bwMode="auto">
          <a:xfrm>
            <a:off x="6227763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14" name="Line 247"/>
          <p:cNvSpPr>
            <a:spLocks noChangeShapeType="1"/>
          </p:cNvSpPr>
          <p:nvPr/>
        </p:nvSpPr>
        <p:spPr bwMode="auto">
          <a:xfrm flipV="1">
            <a:off x="6299200" y="24923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15" name="Line 248"/>
          <p:cNvSpPr>
            <a:spLocks noChangeShapeType="1"/>
          </p:cNvSpPr>
          <p:nvPr/>
        </p:nvSpPr>
        <p:spPr bwMode="auto">
          <a:xfrm>
            <a:off x="6299200" y="249237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42216" name="Group 249"/>
          <p:cNvGrpSpPr>
            <a:grpSpLocks/>
          </p:cNvGrpSpPr>
          <p:nvPr/>
        </p:nvGrpSpPr>
        <p:grpSpPr bwMode="auto">
          <a:xfrm>
            <a:off x="6157913" y="2997200"/>
            <a:ext cx="430212" cy="431800"/>
            <a:chOff x="1038" y="1888"/>
            <a:chExt cx="271" cy="272"/>
          </a:xfrm>
        </p:grpSpPr>
        <p:sp>
          <p:nvSpPr>
            <p:cNvPr id="42257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8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9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0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1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2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3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64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2217" name="Line 258"/>
          <p:cNvSpPr>
            <a:spLocks noChangeShapeType="1"/>
          </p:cNvSpPr>
          <p:nvPr/>
        </p:nvSpPr>
        <p:spPr bwMode="auto">
          <a:xfrm flipV="1">
            <a:off x="6372225" y="3789363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18" name="Line 259"/>
          <p:cNvSpPr>
            <a:spLocks noChangeShapeType="1"/>
          </p:cNvSpPr>
          <p:nvPr/>
        </p:nvSpPr>
        <p:spPr bwMode="auto">
          <a:xfrm flipH="1" flipV="1">
            <a:off x="6156325" y="3644900"/>
            <a:ext cx="2159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19" name="Oval 202"/>
          <p:cNvSpPr>
            <a:spLocks noChangeArrowheads="1"/>
          </p:cNvSpPr>
          <p:nvPr/>
        </p:nvSpPr>
        <p:spPr bwMode="auto">
          <a:xfrm>
            <a:off x="6300788" y="38608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20" name="Line 261"/>
          <p:cNvSpPr>
            <a:spLocks noChangeShapeType="1"/>
          </p:cNvSpPr>
          <p:nvPr/>
        </p:nvSpPr>
        <p:spPr bwMode="auto">
          <a:xfrm flipV="1">
            <a:off x="6372225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1" name="Line 262"/>
          <p:cNvSpPr>
            <a:spLocks noChangeShapeType="1"/>
          </p:cNvSpPr>
          <p:nvPr/>
        </p:nvSpPr>
        <p:spPr bwMode="auto">
          <a:xfrm>
            <a:off x="6516688" y="37163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2" name="Line 263"/>
          <p:cNvSpPr>
            <a:spLocks noChangeShapeType="1"/>
          </p:cNvSpPr>
          <p:nvPr/>
        </p:nvSpPr>
        <p:spPr bwMode="auto">
          <a:xfrm>
            <a:off x="6588125" y="37163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3" name="Line 264"/>
          <p:cNvSpPr>
            <a:spLocks noChangeShapeType="1"/>
          </p:cNvSpPr>
          <p:nvPr/>
        </p:nvSpPr>
        <p:spPr bwMode="auto">
          <a:xfrm flipV="1">
            <a:off x="6372225" y="45085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4" name="Line 265"/>
          <p:cNvSpPr>
            <a:spLocks noChangeShapeType="1"/>
          </p:cNvSpPr>
          <p:nvPr/>
        </p:nvSpPr>
        <p:spPr bwMode="auto">
          <a:xfrm flipH="1">
            <a:off x="5940425" y="450850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5" name="Line 266"/>
          <p:cNvSpPr>
            <a:spLocks noChangeShapeType="1"/>
          </p:cNvSpPr>
          <p:nvPr/>
        </p:nvSpPr>
        <p:spPr bwMode="auto">
          <a:xfrm>
            <a:off x="6372225" y="45085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6" name="Line 267"/>
          <p:cNvSpPr>
            <a:spLocks noChangeShapeType="1"/>
          </p:cNvSpPr>
          <p:nvPr/>
        </p:nvSpPr>
        <p:spPr bwMode="auto">
          <a:xfrm>
            <a:off x="6516688" y="44354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7" name="Line 268"/>
          <p:cNvSpPr>
            <a:spLocks noChangeShapeType="1"/>
          </p:cNvSpPr>
          <p:nvPr/>
        </p:nvSpPr>
        <p:spPr bwMode="auto">
          <a:xfrm>
            <a:off x="6588125" y="44354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8" name="Line 269"/>
          <p:cNvSpPr>
            <a:spLocks noChangeShapeType="1"/>
          </p:cNvSpPr>
          <p:nvPr/>
        </p:nvSpPr>
        <p:spPr bwMode="auto">
          <a:xfrm flipH="1">
            <a:off x="6011863" y="45799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29" name="Line 270"/>
          <p:cNvSpPr>
            <a:spLocks noChangeShapeType="1"/>
          </p:cNvSpPr>
          <p:nvPr/>
        </p:nvSpPr>
        <p:spPr bwMode="auto">
          <a:xfrm flipH="1">
            <a:off x="6011863" y="44370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0" name="Line 271"/>
          <p:cNvSpPr>
            <a:spLocks noChangeShapeType="1"/>
          </p:cNvSpPr>
          <p:nvPr/>
        </p:nvSpPr>
        <p:spPr bwMode="auto">
          <a:xfrm flipH="1">
            <a:off x="5940425" y="4579938"/>
            <a:ext cx="71438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1" name="Line 272"/>
          <p:cNvSpPr>
            <a:spLocks noChangeShapeType="1"/>
          </p:cNvSpPr>
          <p:nvPr/>
        </p:nvSpPr>
        <p:spPr bwMode="auto">
          <a:xfrm flipH="1">
            <a:off x="6229350" y="4292600"/>
            <a:ext cx="71438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2" name="Line 273"/>
          <p:cNvSpPr>
            <a:spLocks noChangeShapeType="1"/>
          </p:cNvSpPr>
          <p:nvPr/>
        </p:nvSpPr>
        <p:spPr bwMode="auto">
          <a:xfrm>
            <a:off x="6227763" y="4581525"/>
            <a:ext cx="7302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3" name="Line 274"/>
          <p:cNvSpPr>
            <a:spLocks noChangeShapeType="1"/>
          </p:cNvSpPr>
          <p:nvPr/>
        </p:nvSpPr>
        <p:spPr bwMode="auto">
          <a:xfrm>
            <a:off x="5940425" y="4292600"/>
            <a:ext cx="7302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4" name="Oval 202"/>
          <p:cNvSpPr>
            <a:spLocks noChangeArrowheads="1"/>
          </p:cNvSpPr>
          <p:nvPr/>
        </p:nvSpPr>
        <p:spPr bwMode="auto">
          <a:xfrm>
            <a:off x="6302375" y="46529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35" name="Line 195"/>
          <p:cNvSpPr>
            <a:spLocks noChangeShapeType="1"/>
          </p:cNvSpPr>
          <p:nvPr/>
        </p:nvSpPr>
        <p:spPr bwMode="auto">
          <a:xfrm flipV="1">
            <a:off x="6372225" y="4941888"/>
            <a:ext cx="1588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6" name="Line 196"/>
          <p:cNvSpPr>
            <a:spLocks noChangeShapeType="1"/>
          </p:cNvSpPr>
          <p:nvPr/>
        </p:nvSpPr>
        <p:spPr bwMode="auto">
          <a:xfrm>
            <a:off x="6229350" y="5016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7" name="Line 197"/>
          <p:cNvSpPr>
            <a:spLocks noChangeShapeType="1"/>
          </p:cNvSpPr>
          <p:nvPr/>
        </p:nvSpPr>
        <p:spPr bwMode="auto">
          <a:xfrm>
            <a:off x="6516688" y="5016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8" name="Line 198"/>
          <p:cNvSpPr>
            <a:spLocks noChangeShapeType="1"/>
          </p:cNvSpPr>
          <p:nvPr/>
        </p:nvSpPr>
        <p:spPr bwMode="auto">
          <a:xfrm flipH="1" flipV="1">
            <a:off x="6156325" y="4943475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39" name="Line 199"/>
          <p:cNvSpPr>
            <a:spLocks noChangeShapeType="1"/>
          </p:cNvSpPr>
          <p:nvPr/>
        </p:nvSpPr>
        <p:spPr bwMode="auto">
          <a:xfrm flipH="1" flipV="1">
            <a:off x="6515100" y="5232400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40" name="Line 200"/>
          <p:cNvSpPr>
            <a:spLocks noChangeShapeType="1"/>
          </p:cNvSpPr>
          <p:nvPr/>
        </p:nvSpPr>
        <p:spPr bwMode="auto">
          <a:xfrm flipV="1">
            <a:off x="6156325" y="5230813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41" name="Line 201"/>
          <p:cNvSpPr>
            <a:spLocks noChangeShapeType="1"/>
          </p:cNvSpPr>
          <p:nvPr/>
        </p:nvSpPr>
        <p:spPr bwMode="auto">
          <a:xfrm flipV="1">
            <a:off x="6515100" y="494188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42" name="Oval 202"/>
          <p:cNvSpPr>
            <a:spLocks noChangeArrowheads="1"/>
          </p:cNvSpPr>
          <p:nvPr/>
        </p:nvSpPr>
        <p:spPr bwMode="auto">
          <a:xfrm>
            <a:off x="6303963" y="54498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43" name="Line 286"/>
          <p:cNvSpPr>
            <a:spLocks noChangeShapeType="1"/>
          </p:cNvSpPr>
          <p:nvPr/>
        </p:nvSpPr>
        <p:spPr bwMode="auto">
          <a:xfrm flipH="1">
            <a:off x="6011863" y="53736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44" name="Line 287"/>
          <p:cNvSpPr>
            <a:spLocks noChangeShapeType="1"/>
          </p:cNvSpPr>
          <p:nvPr/>
        </p:nvSpPr>
        <p:spPr bwMode="auto">
          <a:xfrm>
            <a:off x="6084888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45" name="Line 288"/>
          <p:cNvSpPr>
            <a:spLocks noChangeShapeType="1"/>
          </p:cNvSpPr>
          <p:nvPr/>
        </p:nvSpPr>
        <p:spPr bwMode="auto">
          <a:xfrm>
            <a:off x="6156325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2246" name="Oval 202"/>
          <p:cNvSpPr>
            <a:spLocks noChangeArrowheads="1"/>
          </p:cNvSpPr>
          <p:nvPr/>
        </p:nvSpPr>
        <p:spPr bwMode="auto">
          <a:xfrm>
            <a:off x="6300788" y="59483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2247" name="Line 290"/>
          <p:cNvSpPr>
            <a:spLocks noChangeShapeType="1"/>
          </p:cNvSpPr>
          <p:nvPr/>
        </p:nvSpPr>
        <p:spPr bwMode="auto">
          <a:xfrm flipV="1">
            <a:off x="6373813" y="56610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42248" name="Group 291"/>
          <p:cNvGrpSpPr>
            <a:grpSpLocks/>
          </p:cNvGrpSpPr>
          <p:nvPr/>
        </p:nvGrpSpPr>
        <p:grpSpPr bwMode="auto">
          <a:xfrm>
            <a:off x="6156325" y="6237288"/>
            <a:ext cx="430213" cy="431800"/>
            <a:chOff x="1038" y="1888"/>
            <a:chExt cx="271" cy="272"/>
          </a:xfrm>
        </p:grpSpPr>
        <p:sp>
          <p:nvSpPr>
            <p:cNvPr id="42249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0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1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2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3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4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5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2256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035" name="Line 61"/>
          <p:cNvSpPr>
            <a:spLocks noChangeShapeType="1"/>
          </p:cNvSpPr>
          <p:nvPr/>
        </p:nvSpPr>
        <p:spPr bwMode="auto">
          <a:xfrm>
            <a:off x="4716463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36" name="Line 62"/>
          <p:cNvSpPr>
            <a:spLocks noChangeShapeType="1"/>
          </p:cNvSpPr>
          <p:nvPr/>
        </p:nvSpPr>
        <p:spPr bwMode="auto">
          <a:xfrm>
            <a:off x="83026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37" name="Line 63"/>
          <p:cNvSpPr>
            <a:spLocks noChangeShapeType="1"/>
          </p:cNvSpPr>
          <p:nvPr/>
        </p:nvSpPr>
        <p:spPr bwMode="auto">
          <a:xfrm flipH="1">
            <a:off x="5773738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38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39" name="Line 65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40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41" name="Line 67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42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43" name="Line 69"/>
          <p:cNvSpPr>
            <a:spLocks noChangeShapeType="1"/>
          </p:cNvSpPr>
          <p:nvPr/>
        </p:nvSpPr>
        <p:spPr bwMode="auto">
          <a:xfrm>
            <a:off x="47021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44" name="Line 70"/>
          <p:cNvSpPr>
            <a:spLocks noChangeShapeType="1"/>
          </p:cNvSpPr>
          <p:nvPr/>
        </p:nvSpPr>
        <p:spPr bwMode="auto">
          <a:xfrm>
            <a:off x="47021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45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4046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4047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4048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4049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4050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51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52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4053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54" name="Line 96"/>
          <p:cNvSpPr>
            <a:spLocks noChangeShapeType="1"/>
          </p:cNvSpPr>
          <p:nvPr/>
        </p:nvSpPr>
        <p:spPr bwMode="auto">
          <a:xfrm>
            <a:off x="6877050" y="1241425"/>
            <a:ext cx="1588" cy="5500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55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56" name="Freeform 98"/>
          <p:cNvSpPr>
            <a:spLocks/>
          </p:cNvSpPr>
          <p:nvPr/>
        </p:nvSpPr>
        <p:spPr bwMode="auto">
          <a:xfrm>
            <a:off x="5783263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57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58" name="Rectangle 100"/>
          <p:cNvSpPr>
            <a:spLocks noChangeArrowheads="1"/>
          </p:cNvSpPr>
          <p:nvPr/>
        </p:nvSpPr>
        <p:spPr bwMode="auto">
          <a:xfrm>
            <a:off x="5710238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4059" name="Rectangle 101"/>
          <p:cNvSpPr>
            <a:spLocks noChangeArrowheads="1"/>
          </p:cNvSpPr>
          <p:nvPr/>
        </p:nvSpPr>
        <p:spPr bwMode="auto">
          <a:xfrm>
            <a:off x="6267450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4060" name="Rectangle 102"/>
          <p:cNvSpPr>
            <a:spLocks noChangeArrowheads="1"/>
          </p:cNvSpPr>
          <p:nvPr/>
        </p:nvSpPr>
        <p:spPr bwMode="auto">
          <a:xfrm>
            <a:off x="6851650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4061" name="Rectangle 103"/>
          <p:cNvSpPr>
            <a:spLocks noChangeArrowheads="1"/>
          </p:cNvSpPr>
          <p:nvPr/>
        </p:nvSpPr>
        <p:spPr bwMode="auto">
          <a:xfrm>
            <a:off x="7510463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4062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63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64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65" name="AutoShape 107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4066" name="Freeform 108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67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68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4069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70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4071" name="Rectangle 113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4072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073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74" name="Line 4"/>
          <p:cNvSpPr>
            <a:spLocks noChangeShapeType="1"/>
          </p:cNvSpPr>
          <p:nvPr/>
        </p:nvSpPr>
        <p:spPr bwMode="auto">
          <a:xfrm>
            <a:off x="201613" y="1627188"/>
            <a:ext cx="415607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75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76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77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78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79" name="Line 12"/>
          <p:cNvSpPr>
            <a:spLocks noChangeShapeType="1"/>
          </p:cNvSpPr>
          <p:nvPr/>
        </p:nvSpPr>
        <p:spPr bwMode="auto">
          <a:xfrm>
            <a:off x="1809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80" name="Line 13"/>
          <p:cNvSpPr>
            <a:spLocks noChangeShapeType="1"/>
          </p:cNvSpPr>
          <p:nvPr/>
        </p:nvSpPr>
        <p:spPr bwMode="auto">
          <a:xfrm>
            <a:off x="1809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81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4082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4083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4084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4085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4086" name="AutoShape 19"/>
          <p:cNvSpPr>
            <a:spLocks noChangeArrowheads="1"/>
          </p:cNvSpPr>
          <p:nvPr/>
        </p:nvSpPr>
        <p:spPr bwMode="auto">
          <a:xfrm>
            <a:off x="1050925" y="1643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087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088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089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090" name="Rectangle 25"/>
          <p:cNvSpPr>
            <a:spLocks noChangeArrowheads="1"/>
          </p:cNvSpPr>
          <p:nvPr/>
        </p:nvSpPr>
        <p:spPr bwMode="auto">
          <a:xfrm>
            <a:off x="1025525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44091" name="Rectangle 26"/>
          <p:cNvSpPr>
            <a:spLocks noChangeArrowheads="1"/>
          </p:cNvSpPr>
          <p:nvPr/>
        </p:nvSpPr>
        <p:spPr bwMode="auto">
          <a:xfrm>
            <a:off x="1033463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44092" name="Rectangle 27"/>
          <p:cNvSpPr>
            <a:spLocks noChangeArrowheads="1"/>
          </p:cNvSpPr>
          <p:nvPr/>
        </p:nvSpPr>
        <p:spPr bwMode="auto">
          <a:xfrm>
            <a:off x="1033463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44093" name="Rectangle 28"/>
          <p:cNvSpPr>
            <a:spLocks noChangeArrowheads="1"/>
          </p:cNvSpPr>
          <p:nvPr/>
        </p:nvSpPr>
        <p:spPr bwMode="auto">
          <a:xfrm>
            <a:off x="1033463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44094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95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96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4097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98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099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00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01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02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4103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4104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4105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4106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07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08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09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10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11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12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4113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14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4115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4116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17" name="113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4118" name="Line 11"/>
          <p:cNvSpPr>
            <a:spLocks noChangeShapeType="1"/>
          </p:cNvSpPr>
          <p:nvPr/>
        </p:nvSpPr>
        <p:spPr bwMode="auto">
          <a:xfrm>
            <a:off x="179388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19" name="Rectangle 57"/>
          <p:cNvSpPr>
            <a:spLocks noChangeArrowheads="1"/>
          </p:cNvSpPr>
          <p:nvPr/>
        </p:nvSpPr>
        <p:spPr bwMode="auto">
          <a:xfrm>
            <a:off x="357188" y="414338"/>
            <a:ext cx="1550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 20  CORRENTOSO</a:t>
            </a:r>
          </a:p>
        </p:txBody>
      </p:sp>
      <p:sp>
        <p:nvSpPr>
          <p:cNvPr id="44120" name="Rectangle 58"/>
          <p:cNvSpPr>
            <a:spLocks noChangeArrowheads="1"/>
          </p:cNvSpPr>
          <p:nvPr/>
        </p:nvSpPr>
        <p:spPr bwMode="auto">
          <a:xfrm>
            <a:off x="355600" y="198438"/>
            <a:ext cx="14890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19   LAS MARCAS</a:t>
            </a:r>
          </a:p>
        </p:txBody>
      </p:sp>
      <p:sp>
        <p:nvSpPr>
          <p:cNvPr id="44121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4122" name="118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4123" name="119 CuadroTexto"/>
          <p:cNvSpPr txBox="1">
            <a:spLocks noChangeArrowheads="1"/>
          </p:cNvSpPr>
          <p:nvPr/>
        </p:nvSpPr>
        <p:spPr bwMode="auto">
          <a:xfrm>
            <a:off x="1243013" y="9080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44124" name="120 CuadroTexto"/>
          <p:cNvSpPr txBox="1">
            <a:spLocks noChangeArrowheads="1"/>
          </p:cNvSpPr>
          <p:nvPr/>
        </p:nvSpPr>
        <p:spPr bwMode="auto">
          <a:xfrm>
            <a:off x="2411413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44125" name="121 CuadroTexto"/>
          <p:cNvSpPr txBox="1">
            <a:spLocks noChangeArrowheads="1"/>
          </p:cNvSpPr>
          <p:nvPr/>
        </p:nvSpPr>
        <p:spPr bwMode="auto">
          <a:xfrm>
            <a:off x="1746250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4126" name="122 CuadroTexto"/>
          <p:cNvSpPr txBox="1">
            <a:spLocks noChangeArrowheads="1"/>
          </p:cNvSpPr>
          <p:nvPr/>
        </p:nvSpPr>
        <p:spPr bwMode="auto">
          <a:xfrm>
            <a:off x="3059113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00:35</a:t>
            </a:r>
          </a:p>
        </p:txBody>
      </p:sp>
      <p:sp>
        <p:nvSpPr>
          <p:cNvPr id="44127" name="123 CuadroTexto"/>
          <p:cNvSpPr txBox="1">
            <a:spLocks noChangeArrowheads="1"/>
          </p:cNvSpPr>
          <p:nvPr/>
        </p:nvSpPr>
        <p:spPr bwMode="auto">
          <a:xfrm>
            <a:off x="161925" y="30686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27,3</a:t>
            </a:r>
          </a:p>
        </p:txBody>
      </p:sp>
      <p:sp>
        <p:nvSpPr>
          <p:cNvPr id="44128" name="124 CuadroTexto"/>
          <p:cNvSpPr txBox="1">
            <a:spLocks noChangeArrowheads="1"/>
          </p:cNvSpPr>
          <p:nvPr/>
        </p:nvSpPr>
        <p:spPr bwMode="auto">
          <a:xfrm>
            <a:off x="161925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27,4</a:t>
            </a:r>
          </a:p>
        </p:txBody>
      </p:sp>
      <p:sp>
        <p:nvSpPr>
          <p:cNvPr id="44129" name="125 CuadroTexto"/>
          <p:cNvSpPr txBox="1">
            <a:spLocks noChangeArrowheads="1"/>
          </p:cNvSpPr>
          <p:nvPr/>
        </p:nvSpPr>
        <p:spPr bwMode="auto">
          <a:xfrm>
            <a:off x="161925" y="43640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28,6</a:t>
            </a:r>
          </a:p>
        </p:txBody>
      </p:sp>
      <p:sp>
        <p:nvSpPr>
          <p:cNvPr id="44130" name="126 CuadroTexto"/>
          <p:cNvSpPr txBox="1">
            <a:spLocks noChangeArrowheads="1"/>
          </p:cNvSpPr>
          <p:nvPr/>
        </p:nvSpPr>
        <p:spPr bwMode="auto">
          <a:xfrm>
            <a:off x="179388" y="50847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44131" name="127 CuadroTexto"/>
          <p:cNvSpPr txBox="1">
            <a:spLocks noChangeArrowheads="1"/>
          </p:cNvSpPr>
          <p:nvPr/>
        </p:nvSpPr>
        <p:spPr bwMode="auto">
          <a:xfrm>
            <a:off x="755650" y="30686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4132" name="128 CuadroTexto"/>
          <p:cNvSpPr txBox="1">
            <a:spLocks noChangeArrowheads="1"/>
          </p:cNvSpPr>
          <p:nvPr/>
        </p:nvSpPr>
        <p:spPr bwMode="auto">
          <a:xfrm>
            <a:off x="75565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4133" name="129 CuadroTexto"/>
          <p:cNvSpPr txBox="1">
            <a:spLocks noChangeArrowheads="1"/>
          </p:cNvSpPr>
          <p:nvPr/>
        </p:nvSpPr>
        <p:spPr bwMode="auto">
          <a:xfrm>
            <a:off x="755650" y="43640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44134" name="130 CuadroTexto"/>
          <p:cNvSpPr txBox="1">
            <a:spLocks noChangeArrowheads="1"/>
          </p:cNvSpPr>
          <p:nvPr/>
        </p:nvSpPr>
        <p:spPr bwMode="auto">
          <a:xfrm>
            <a:off x="755650" y="50847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4135" name="131 CuadroTexto"/>
          <p:cNvSpPr txBox="1">
            <a:spLocks noChangeArrowheads="1"/>
          </p:cNvSpPr>
          <p:nvPr/>
        </p:nvSpPr>
        <p:spPr bwMode="auto">
          <a:xfrm>
            <a:off x="3851275" y="31305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1,7</a:t>
            </a:r>
          </a:p>
        </p:txBody>
      </p:sp>
      <p:sp>
        <p:nvSpPr>
          <p:cNvPr id="44136" name="132 CuadroTexto"/>
          <p:cNvSpPr txBox="1">
            <a:spLocks noChangeArrowheads="1"/>
          </p:cNvSpPr>
          <p:nvPr/>
        </p:nvSpPr>
        <p:spPr bwMode="auto">
          <a:xfrm>
            <a:off x="3851275" y="50847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4137" name="133 CuadroTexto"/>
          <p:cNvSpPr txBox="1">
            <a:spLocks noChangeArrowheads="1"/>
          </p:cNvSpPr>
          <p:nvPr/>
        </p:nvSpPr>
        <p:spPr bwMode="auto">
          <a:xfrm>
            <a:off x="3851275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4138" name="134 CuadroTexto"/>
          <p:cNvSpPr txBox="1">
            <a:spLocks noChangeArrowheads="1"/>
          </p:cNvSpPr>
          <p:nvPr/>
        </p:nvSpPr>
        <p:spPr bwMode="auto">
          <a:xfrm>
            <a:off x="3851275" y="37893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44139" name="Rectangle 58"/>
          <p:cNvSpPr>
            <a:spLocks noChangeArrowheads="1"/>
          </p:cNvSpPr>
          <p:nvPr/>
        </p:nvSpPr>
        <p:spPr bwMode="auto">
          <a:xfrm>
            <a:off x="4954588" y="198438"/>
            <a:ext cx="15525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20   CORRENTOSO</a:t>
            </a:r>
          </a:p>
        </p:txBody>
      </p:sp>
      <p:sp>
        <p:nvSpPr>
          <p:cNvPr id="44140" name="Rectangle 58"/>
          <p:cNvSpPr>
            <a:spLocks noChangeArrowheads="1"/>
          </p:cNvSpPr>
          <p:nvPr/>
        </p:nvSpPr>
        <p:spPr bwMode="auto">
          <a:xfrm>
            <a:off x="4965700" y="414338"/>
            <a:ext cx="19764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21   PARQUE ASISTENCIA</a:t>
            </a:r>
          </a:p>
        </p:txBody>
      </p:sp>
      <p:sp>
        <p:nvSpPr>
          <p:cNvPr id="44141" name="119 CuadroTexto"/>
          <p:cNvSpPr txBox="1">
            <a:spLocks noChangeArrowheads="1"/>
          </p:cNvSpPr>
          <p:nvPr/>
        </p:nvSpPr>
        <p:spPr bwMode="auto">
          <a:xfrm>
            <a:off x="5780088" y="8985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44142" name="119 CuadroTexto"/>
          <p:cNvSpPr txBox="1">
            <a:spLocks noChangeArrowheads="1"/>
          </p:cNvSpPr>
          <p:nvPr/>
        </p:nvSpPr>
        <p:spPr bwMode="auto">
          <a:xfrm>
            <a:off x="6283325" y="900113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4143" name="119 CuadroTexto"/>
          <p:cNvSpPr txBox="1">
            <a:spLocks noChangeArrowheads="1"/>
          </p:cNvSpPr>
          <p:nvPr/>
        </p:nvSpPr>
        <p:spPr bwMode="auto">
          <a:xfrm>
            <a:off x="6948488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44144" name="119 CuadroTexto"/>
          <p:cNvSpPr txBox="1">
            <a:spLocks noChangeArrowheads="1"/>
          </p:cNvSpPr>
          <p:nvPr/>
        </p:nvSpPr>
        <p:spPr bwMode="auto">
          <a:xfrm>
            <a:off x="7524750" y="908050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44145" name="118 CuadroTexto"/>
          <p:cNvSpPr txBox="1">
            <a:spLocks noChangeArrowheads="1"/>
          </p:cNvSpPr>
          <p:nvPr/>
        </p:nvSpPr>
        <p:spPr bwMode="auto">
          <a:xfrm>
            <a:off x="822325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4146" name="AutoShape 19"/>
          <p:cNvSpPr>
            <a:spLocks noChangeArrowheads="1"/>
          </p:cNvSpPr>
          <p:nvPr/>
        </p:nvSpPr>
        <p:spPr bwMode="auto">
          <a:xfrm>
            <a:off x="55292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47" name="AutoShape 20"/>
          <p:cNvSpPr>
            <a:spLocks noChangeArrowheads="1"/>
          </p:cNvSpPr>
          <p:nvPr/>
        </p:nvSpPr>
        <p:spPr bwMode="auto">
          <a:xfrm>
            <a:off x="55292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48" name="AutoShape 21"/>
          <p:cNvSpPr>
            <a:spLocks noChangeArrowheads="1"/>
          </p:cNvSpPr>
          <p:nvPr/>
        </p:nvSpPr>
        <p:spPr bwMode="auto">
          <a:xfrm>
            <a:off x="55292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49" name="AutoShape 22"/>
          <p:cNvSpPr>
            <a:spLocks noChangeArrowheads="1"/>
          </p:cNvSpPr>
          <p:nvPr/>
        </p:nvSpPr>
        <p:spPr bwMode="auto">
          <a:xfrm>
            <a:off x="55292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50" name="AutoShape 23"/>
          <p:cNvSpPr>
            <a:spLocks noChangeArrowheads="1"/>
          </p:cNvSpPr>
          <p:nvPr/>
        </p:nvSpPr>
        <p:spPr bwMode="auto">
          <a:xfrm>
            <a:off x="55292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51" name="AutoShape 24"/>
          <p:cNvSpPr>
            <a:spLocks noChangeArrowheads="1"/>
          </p:cNvSpPr>
          <p:nvPr/>
        </p:nvSpPr>
        <p:spPr bwMode="auto">
          <a:xfrm>
            <a:off x="55292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52" name="Rectangle 25"/>
          <p:cNvSpPr>
            <a:spLocks noChangeArrowheads="1"/>
          </p:cNvSpPr>
          <p:nvPr/>
        </p:nvSpPr>
        <p:spPr bwMode="auto">
          <a:xfrm>
            <a:off x="55086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153" name="Rectangle 26"/>
          <p:cNvSpPr>
            <a:spLocks noChangeArrowheads="1"/>
          </p:cNvSpPr>
          <p:nvPr/>
        </p:nvSpPr>
        <p:spPr bwMode="auto">
          <a:xfrm>
            <a:off x="55165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154" name="Rectangle 27"/>
          <p:cNvSpPr>
            <a:spLocks noChangeArrowheads="1"/>
          </p:cNvSpPr>
          <p:nvPr/>
        </p:nvSpPr>
        <p:spPr bwMode="auto">
          <a:xfrm>
            <a:off x="55165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155" name="Rectangle 28"/>
          <p:cNvSpPr>
            <a:spLocks noChangeArrowheads="1"/>
          </p:cNvSpPr>
          <p:nvPr/>
        </p:nvSpPr>
        <p:spPr bwMode="auto">
          <a:xfrm>
            <a:off x="55165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156" name="Rectangle 29"/>
          <p:cNvSpPr>
            <a:spLocks noChangeArrowheads="1"/>
          </p:cNvSpPr>
          <p:nvPr/>
        </p:nvSpPr>
        <p:spPr bwMode="auto">
          <a:xfrm>
            <a:off x="5516563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4157" name="Rectangle 30"/>
          <p:cNvSpPr>
            <a:spLocks noChangeArrowheads="1"/>
          </p:cNvSpPr>
          <p:nvPr/>
        </p:nvSpPr>
        <p:spPr bwMode="auto">
          <a:xfrm>
            <a:off x="5516563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4158" name="AutoShape 32"/>
          <p:cNvSpPr>
            <a:spLocks noChangeArrowheads="1"/>
          </p:cNvSpPr>
          <p:nvPr/>
        </p:nvSpPr>
        <p:spPr bwMode="auto">
          <a:xfrm>
            <a:off x="55276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59" name="Rectangle 33"/>
          <p:cNvSpPr>
            <a:spLocks noChangeArrowheads="1"/>
          </p:cNvSpPr>
          <p:nvPr/>
        </p:nvSpPr>
        <p:spPr bwMode="auto">
          <a:xfrm>
            <a:off x="55149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4160" name="AutoShape 34"/>
          <p:cNvSpPr>
            <a:spLocks noChangeArrowheads="1"/>
          </p:cNvSpPr>
          <p:nvPr/>
        </p:nvSpPr>
        <p:spPr bwMode="auto">
          <a:xfrm>
            <a:off x="55292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161" name="Rectangle 35"/>
          <p:cNvSpPr>
            <a:spLocks noChangeArrowheads="1"/>
          </p:cNvSpPr>
          <p:nvPr/>
        </p:nvSpPr>
        <p:spPr bwMode="auto">
          <a:xfrm>
            <a:off x="55086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4162" name="1 CuadroTexto"/>
          <p:cNvSpPr txBox="1">
            <a:spLocks noChangeArrowheads="1"/>
          </p:cNvSpPr>
          <p:nvPr/>
        </p:nvSpPr>
        <p:spPr bwMode="auto">
          <a:xfrm>
            <a:off x="47879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4163" name="148 CuadroTexto"/>
          <p:cNvSpPr txBox="1">
            <a:spLocks noChangeArrowheads="1"/>
          </p:cNvSpPr>
          <p:nvPr/>
        </p:nvSpPr>
        <p:spPr bwMode="auto">
          <a:xfrm>
            <a:off x="5248275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4164" name="2 CuadroTexto"/>
          <p:cNvSpPr txBox="1">
            <a:spLocks noChangeArrowheads="1"/>
          </p:cNvSpPr>
          <p:nvPr/>
        </p:nvSpPr>
        <p:spPr bwMode="auto">
          <a:xfrm>
            <a:off x="4743450" y="24114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1,9</a:t>
            </a:r>
          </a:p>
        </p:txBody>
      </p:sp>
      <p:sp>
        <p:nvSpPr>
          <p:cNvPr id="44165" name="166 CuadroTexto"/>
          <p:cNvSpPr txBox="1">
            <a:spLocks noChangeArrowheads="1"/>
          </p:cNvSpPr>
          <p:nvPr/>
        </p:nvSpPr>
        <p:spPr bwMode="auto">
          <a:xfrm>
            <a:off x="4743450" y="30591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2,2</a:t>
            </a:r>
          </a:p>
        </p:txBody>
      </p:sp>
      <p:sp>
        <p:nvSpPr>
          <p:cNvPr id="44166" name="167 CuadroTexto"/>
          <p:cNvSpPr txBox="1">
            <a:spLocks noChangeArrowheads="1"/>
          </p:cNvSpPr>
          <p:nvPr/>
        </p:nvSpPr>
        <p:spPr bwMode="auto">
          <a:xfrm>
            <a:off x="4743450" y="37084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2,4</a:t>
            </a:r>
          </a:p>
        </p:txBody>
      </p:sp>
      <p:sp>
        <p:nvSpPr>
          <p:cNvPr id="44167" name="168 CuadroTexto"/>
          <p:cNvSpPr txBox="1">
            <a:spLocks noChangeArrowheads="1"/>
          </p:cNvSpPr>
          <p:nvPr/>
        </p:nvSpPr>
        <p:spPr bwMode="auto">
          <a:xfrm>
            <a:off x="4743450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3,0</a:t>
            </a:r>
          </a:p>
        </p:txBody>
      </p:sp>
      <p:sp>
        <p:nvSpPr>
          <p:cNvPr id="44168" name="169 CuadroTexto"/>
          <p:cNvSpPr txBox="1">
            <a:spLocks noChangeArrowheads="1"/>
          </p:cNvSpPr>
          <p:nvPr/>
        </p:nvSpPr>
        <p:spPr bwMode="auto">
          <a:xfrm>
            <a:off x="4743450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3,9</a:t>
            </a:r>
          </a:p>
        </p:txBody>
      </p:sp>
      <p:sp>
        <p:nvSpPr>
          <p:cNvPr id="44169" name="170 CuadroTexto"/>
          <p:cNvSpPr txBox="1">
            <a:spLocks noChangeArrowheads="1"/>
          </p:cNvSpPr>
          <p:nvPr/>
        </p:nvSpPr>
        <p:spPr bwMode="auto">
          <a:xfrm>
            <a:off x="4743450" y="572611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44170" name="171 CuadroTexto"/>
          <p:cNvSpPr txBox="1">
            <a:spLocks noChangeArrowheads="1"/>
          </p:cNvSpPr>
          <p:nvPr/>
        </p:nvSpPr>
        <p:spPr bwMode="auto">
          <a:xfrm>
            <a:off x="4743450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5,6</a:t>
            </a:r>
          </a:p>
        </p:txBody>
      </p:sp>
      <p:sp>
        <p:nvSpPr>
          <p:cNvPr id="44171" name="172 CuadroTexto"/>
          <p:cNvSpPr txBox="1">
            <a:spLocks noChangeArrowheads="1"/>
          </p:cNvSpPr>
          <p:nvPr/>
        </p:nvSpPr>
        <p:spPr bwMode="auto">
          <a:xfrm>
            <a:off x="5248275" y="24114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1,9</a:t>
            </a:r>
          </a:p>
        </p:txBody>
      </p:sp>
      <p:sp>
        <p:nvSpPr>
          <p:cNvPr id="44172" name="173 CuadroTexto"/>
          <p:cNvSpPr txBox="1">
            <a:spLocks noChangeArrowheads="1"/>
          </p:cNvSpPr>
          <p:nvPr/>
        </p:nvSpPr>
        <p:spPr bwMode="auto">
          <a:xfrm>
            <a:off x="5248275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44173" name="174 CuadroTexto"/>
          <p:cNvSpPr txBox="1">
            <a:spLocks noChangeArrowheads="1"/>
          </p:cNvSpPr>
          <p:nvPr/>
        </p:nvSpPr>
        <p:spPr bwMode="auto">
          <a:xfrm>
            <a:off x="5248275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4174" name="175 CuadroTexto"/>
          <p:cNvSpPr txBox="1">
            <a:spLocks noChangeArrowheads="1"/>
          </p:cNvSpPr>
          <p:nvPr/>
        </p:nvSpPr>
        <p:spPr bwMode="auto">
          <a:xfrm>
            <a:off x="5248275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44175" name="176 CuadroTexto"/>
          <p:cNvSpPr txBox="1">
            <a:spLocks noChangeArrowheads="1"/>
          </p:cNvSpPr>
          <p:nvPr/>
        </p:nvSpPr>
        <p:spPr bwMode="auto">
          <a:xfrm>
            <a:off x="5248275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44176" name="177 CuadroTexto"/>
          <p:cNvSpPr txBox="1">
            <a:spLocks noChangeArrowheads="1"/>
          </p:cNvSpPr>
          <p:nvPr/>
        </p:nvSpPr>
        <p:spPr bwMode="auto">
          <a:xfrm>
            <a:off x="5248275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44177" name="178 CuadroTexto"/>
          <p:cNvSpPr txBox="1">
            <a:spLocks noChangeArrowheads="1"/>
          </p:cNvSpPr>
          <p:nvPr/>
        </p:nvSpPr>
        <p:spPr bwMode="auto">
          <a:xfrm>
            <a:off x="5248275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44178" name="179 CuadroTexto"/>
          <p:cNvSpPr txBox="1">
            <a:spLocks noChangeArrowheads="1"/>
          </p:cNvSpPr>
          <p:nvPr/>
        </p:nvSpPr>
        <p:spPr bwMode="auto">
          <a:xfrm>
            <a:off x="8316913" y="169227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44179" name="180 CuadroTexto"/>
          <p:cNvSpPr txBox="1">
            <a:spLocks noChangeArrowheads="1"/>
          </p:cNvSpPr>
          <p:nvPr/>
        </p:nvSpPr>
        <p:spPr bwMode="auto">
          <a:xfrm>
            <a:off x="8316913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33,1</a:t>
            </a:r>
          </a:p>
        </p:txBody>
      </p:sp>
      <p:sp>
        <p:nvSpPr>
          <p:cNvPr id="44180" name="181 CuadroTexto"/>
          <p:cNvSpPr txBox="1">
            <a:spLocks noChangeArrowheads="1"/>
          </p:cNvSpPr>
          <p:nvPr/>
        </p:nvSpPr>
        <p:spPr bwMode="auto">
          <a:xfrm>
            <a:off x="8316913" y="305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32,8</a:t>
            </a:r>
          </a:p>
        </p:txBody>
      </p:sp>
      <p:sp>
        <p:nvSpPr>
          <p:cNvPr id="44181" name="182 CuadroTexto"/>
          <p:cNvSpPr txBox="1">
            <a:spLocks noChangeArrowheads="1"/>
          </p:cNvSpPr>
          <p:nvPr/>
        </p:nvSpPr>
        <p:spPr bwMode="auto">
          <a:xfrm>
            <a:off x="8316913" y="37084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32,6</a:t>
            </a:r>
          </a:p>
        </p:txBody>
      </p:sp>
      <p:sp>
        <p:nvSpPr>
          <p:cNvPr id="44182" name="183 CuadroTexto"/>
          <p:cNvSpPr txBox="1">
            <a:spLocks noChangeArrowheads="1"/>
          </p:cNvSpPr>
          <p:nvPr/>
        </p:nvSpPr>
        <p:spPr bwMode="auto">
          <a:xfrm>
            <a:off x="8316913" y="435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32,0</a:t>
            </a:r>
          </a:p>
        </p:txBody>
      </p:sp>
      <p:sp>
        <p:nvSpPr>
          <p:cNvPr id="44183" name="184 CuadroTexto"/>
          <p:cNvSpPr txBox="1">
            <a:spLocks noChangeArrowheads="1"/>
          </p:cNvSpPr>
          <p:nvPr/>
        </p:nvSpPr>
        <p:spPr bwMode="auto">
          <a:xfrm>
            <a:off x="8316913" y="5075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31,1</a:t>
            </a:r>
          </a:p>
        </p:txBody>
      </p:sp>
      <p:sp>
        <p:nvSpPr>
          <p:cNvPr id="44184" name="185 CuadroTexto"/>
          <p:cNvSpPr txBox="1">
            <a:spLocks noChangeArrowheads="1"/>
          </p:cNvSpPr>
          <p:nvPr/>
        </p:nvSpPr>
        <p:spPr bwMode="auto">
          <a:xfrm>
            <a:off x="8316913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30,0</a:t>
            </a:r>
          </a:p>
        </p:txBody>
      </p:sp>
      <p:sp>
        <p:nvSpPr>
          <p:cNvPr id="44185" name="186 CuadroTexto"/>
          <p:cNvSpPr txBox="1">
            <a:spLocks noChangeArrowheads="1"/>
          </p:cNvSpPr>
          <p:nvPr/>
        </p:nvSpPr>
        <p:spPr bwMode="auto">
          <a:xfrm>
            <a:off x="8316913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29,4</a:t>
            </a:r>
          </a:p>
        </p:txBody>
      </p:sp>
      <p:sp>
        <p:nvSpPr>
          <p:cNvPr id="44186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07</a:t>
            </a:r>
          </a:p>
        </p:txBody>
      </p:sp>
      <p:sp>
        <p:nvSpPr>
          <p:cNvPr id="44187" name="Rectangle 121"/>
          <p:cNvSpPr>
            <a:spLocks noChangeArrowheads="1"/>
          </p:cNvSpPr>
          <p:nvPr/>
        </p:nvSpPr>
        <p:spPr bwMode="auto">
          <a:xfrm>
            <a:off x="8394700" y="333375"/>
            <a:ext cx="42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08</a:t>
            </a:r>
          </a:p>
        </p:txBody>
      </p:sp>
      <p:sp>
        <p:nvSpPr>
          <p:cNvPr id="44188" name="157 CuadroTexto"/>
          <p:cNvSpPr txBox="1">
            <a:spLocks noChangeArrowheads="1"/>
          </p:cNvSpPr>
          <p:nvPr/>
        </p:nvSpPr>
        <p:spPr bwMode="auto">
          <a:xfrm>
            <a:off x="2411413" y="1773238"/>
            <a:ext cx="1073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CORRENTOSO</a:t>
            </a:r>
          </a:p>
        </p:txBody>
      </p:sp>
      <p:sp>
        <p:nvSpPr>
          <p:cNvPr id="44189" name="Line 11"/>
          <p:cNvSpPr>
            <a:spLocks noChangeShapeType="1"/>
          </p:cNvSpPr>
          <p:nvPr/>
        </p:nvSpPr>
        <p:spPr bwMode="auto">
          <a:xfrm>
            <a:off x="179388" y="22764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190" name="123 CuadroTexto"/>
          <p:cNvSpPr txBox="1">
            <a:spLocks noChangeArrowheads="1"/>
          </p:cNvSpPr>
          <p:nvPr/>
        </p:nvSpPr>
        <p:spPr bwMode="auto">
          <a:xfrm>
            <a:off x="161925" y="1773238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26,2</a:t>
            </a:r>
          </a:p>
        </p:txBody>
      </p:sp>
      <p:sp>
        <p:nvSpPr>
          <p:cNvPr id="44191" name="123 CuadroTexto"/>
          <p:cNvSpPr txBox="1">
            <a:spLocks noChangeArrowheads="1"/>
          </p:cNvSpPr>
          <p:nvPr/>
        </p:nvSpPr>
        <p:spPr bwMode="auto">
          <a:xfrm>
            <a:off x="161925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27,1</a:t>
            </a:r>
          </a:p>
        </p:txBody>
      </p:sp>
      <p:sp>
        <p:nvSpPr>
          <p:cNvPr id="44192" name="162 CuadroTexto"/>
          <p:cNvSpPr txBox="1">
            <a:spLocks noChangeArrowheads="1"/>
          </p:cNvSpPr>
          <p:nvPr/>
        </p:nvSpPr>
        <p:spPr bwMode="auto">
          <a:xfrm>
            <a:off x="2411413" y="2319338"/>
            <a:ext cx="113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CARABINEROS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44193" name="164 CuadroTexto"/>
          <p:cNvSpPr txBox="1">
            <a:spLocks noChangeArrowheads="1"/>
          </p:cNvSpPr>
          <p:nvPr/>
        </p:nvSpPr>
        <p:spPr bwMode="auto">
          <a:xfrm>
            <a:off x="2411413" y="3040063"/>
            <a:ext cx="1038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LAGO CHAPO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AUTOMO</a:t>
            </a:r>
          </a:p>
        </p:txBody>
      </p:sp>
      <p:sp>
        <p:nvSpPr>
          <p:cNvPr id="44194" name="165 CuadroTexto"/>
          <p:cNvSpPr txBox="1">
            <a:spLocks noChangeArrowheads="1"/>
          </p:cNvSpPr>
          <p:nvPr/>
        </p:nvSpPr>
        <p:spPr bwMode="auto">
          <a:xfrm>
            <a:off x="2411413" y="4264025"/>
            <a:ext cx="1211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PAVIMENTO</a:t>
            </a:r>
          </a:p>
        </p:txBody>
      </p:sp>
      <p:sp>
        <p:nvSpPr>
          <p:cNvPr id="44195" name="166 CuadroTexto"/>
          <p:cNvSpPr txBox="1">
            <a:spLocks noChangeArrowheads="1"/>
          </p:cNvSpPr>
          <p:nvPr/>
        </p:nvSpPr>
        <p:spPr bwMode="auto">
          <a:xfrm>
            <a:off x="2411413" y="4941888"/>
            <a:ext cx="612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</p:txBody>
      </p:sp>
      <p:sp>
        <p:nvSpPr>
          <p:cNvPr id="44196" name="167 CuadroTexto"/>
          <p:cNvSpPr txBox="1">
            <a:spLocks noChangeArrowheads="1"/>
          </p:cNvSpPr>
          <p:nvPr/>
        </p:nvSpPr>
        <p:spPr bwMode="auto">
          <a:xfrm>
            <a:off x="6875463" y="1628775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GUARDA PARQUE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CORRENTOSO X IZQ</a:t>
            </a:r>
          </a:p>
        </p:txBody>
      </p:sp>
      <p:sp>
        <p:nvSpPr>
          <p:cNvPr id="44197" name="168 CuadroTexto"/>
          <p:cNvSpPr txBox="1">
            <a:spLocks noChangeArrowheads="1"/>
          </p:cNvSpPr>
          <p:nvPr/>
        </p:nvSpPr>
        <p:spPr bwMode="auto">
          <a:xfrm>
            <a:off x="6959600" y="2349500"/>
            <a:ext cx="1214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ASENTAMIENTO</a:t>
            </a:r>
          </a:p>
        </p:txBody>
      </p:sp>
      <p:sp>
        <p:nvSpPr>
          <p:cNvPr id="44198" name="169 CuadroTexto"/>
          <p:cNvSpPr txBox="1">
            <a:spLocks noChangeArrowheads="1"/>
          </p:cNvSpPr>
          <p:nvPr/>
        </p:nvSpPr>
        <p:spPr bwMode="auto">
          <a:xfrm>
            <a:off x="6973888" y="3024188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ZARGAZO</a:t>
            </a:r>
          </a:p>
        </p:txBody>
      </p:sp>
      <p:sp>
        <p:nvSpPr>
          <p:cNvPr id="44199" name="170 CuadroTexto"/>
          <p:cNvSpPr txBox="1">
            <a:spLocks noChangeArrowheads="1"/>
          </p:cNvSpPr>
          <p:nvPr/>
        </p:nvSpPr>
        <p:spPr bwMode="auto">
          <a:xfrm>
            <a:off x="6948488" y="3614738"/>
            <a:ext cx="1235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PUERTO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LAGO ZARGAZO</a:t>
            </a:r>
          </a:p>
        </p:txBody>
      </p:sp>
      <p:sp>
        <p:nvSpPr>
          <p:cNvPr id="44200" name="171 CuadroTexto"/>
          <p:cNvSpPr txBox="1">
            <a:spLocks noChangeArrowheads="1"/>
          </p:cNvSpPr>
          <p:nvPr/>
        </p:nvSpPr>
        <p:spPr bwMode="auto">
          <a:xfrm>
            <a:off x="6948488" y="43354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ANTONIO</a:t>
            </a:r>
          </a:p>
        </p:txBody>
      </p:sp>
      <p:sp>
        <p:nvSpPr>
          <p:cNvPr id="44201" name="172 CuadroTexto"/>
          <p:cNvSpPr txBox="1">
            <a:spLocks noChangeArrowheads="1"/>
          </p:cNvSpPr>
          <p:nvPr/>
        </p:nvSpPr>
        <p:spPr bwMode="auto">
          <a:xfrm>
            <a:off x="6948488" y="4983163"/>
            <a:ext cx="1127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CANCINO  N° 2</a:t>
            </a:r>
          </a:p>
        </p:txBody>
      </p:sp>
      <p:sp>
        <p:nvSpPr>
          <p:cNvPr id="44202" name="173 CuadroTexto"/>
          <p:cNvSpPr txBox="1">
            <a:spLocks noChangeArrowheads="1"/>
          </p:cNvSpPr>
          <p:nvPr/>
        </p:nvSpPr>
        <p:spPr bwMode="auto">
          <a:xfrm>
            <a:off x="6973888" y="5630863"/>
            <a:ext cx="858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CANCINO  </a:t>
            </a:r>
          </a:p>
        </p:txBody>
      </p:sp>
      <p:sp>
        <p:nvSpPr>
          <p:cNvPr id="44203" name="174 CuadroTexto"/>
          <p:cNvSpPr txBox="1">
            <a:spLocks noChangeArrowheads="1"/>
          </p:cNvSpPr>
          <p:nvPr/>
        </p:nvSpPr>
        <p:spPr bwMode="auto">
          <a:xfrm>
            <a:off x="6948488" y="6135688"/>
            <a:ext cx="97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PANGAL N°1</a:t>
            </a:r>
          </a:p>
        </p:txBody>
      </p:sp>
      <p:grpSp>
        <p:nvGrpSpPr>
          <p:cNvPr id="44204" name="Group 175"/>
          <p:cNvGrpSpPr>
            <a:grpSpLocks/>
          </p:cNvGrpSpPr>
          <p:nvPr/>
        </p:nvGrpSpPr>
        <p:grpSpPr bwMode="auto">
          <a:xfrm>
            <a:off x="1620838" y="1701800"/>
            <a:ext cx="430212" cy="431800"/>
            <a:chOff x="1038" y="1888"/>
            <a:chExt cx="271" cy="272"/>
          </a:xfrm>
        </p:grpSpPr>
        <p:sp>
          <p:nvSpPr>
            <p:cNvPr id="44303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4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5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6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7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8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9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10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4205" name="Oval 202"/>
          <p:cNvSpPr>
            <a:spLocks noChangeArrowheads="1"/>
          </p:cNvSpPr>
          <p:nvPr/>
        </p:nvSpPr>
        <p:spPr bwMode="auto">
          <a:xfrm>
            <a:off x="1766888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4206" name="Line 185"/>
          <p:cNvSpPr>
            <a:spLocks noChangeShapeType="1"/>
          </p:cNvSpPr>
          <p:nvPr/>
        </p:nvSpPr>
        <p:spPr bwMode="auto">
          <a:xfrm flipV="1">
            <a:off x="1839913" y="23542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4207" name="Picture 1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420938"/>
            <a:ext cx="3127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208" name="Oval 202"/>
          <p:cNvSpPr>
            <a:spLocks noChangeArrowheads="1"/>
          </p:cNvSpPr>
          <p:nvPr/>
        </p:nvSpPr>
        <p:spPr bwMode="auto">
          <a:xfrm>
            <a:off x="1763713" y="3360738"/>
            <a:ext cx="141287" cy="1397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4209" name="Line 188"/>
          <p:cNvSpPr>
            <a:spLocks noChangeShapeType="1"/>
          </p:cNvSpPr>
          <p:nvPr/>
        </p:nvSpPr>
        <p:spPr bwMode="auto">
          <a:xfrm flipV="1">
            <a:off x="1835150" y="32131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0" name="Line 189"/>
          <p:cNvSpPr>
            <a:spLocks noChangeShapeType="1"/>
          </p:cNvSpPr>
          <p:nvPr/>
        </p:nvSpPr>
        <p:spPr bwMode="auto">
          <a:xfrm flipV="1">
            <a:off x="1835150" y="3068638"/>
            <a:ext cx="144463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1" name="Line 190"/>
          <p:cNvSpPr>
            <a:spLocks noChangeShapeType="1"/>
          </p:cNvSpPr>
          <p:nvPr/>
        </p:nvSpPr>
        <p:spPr bwMode="auto">
          <a:xfrm flipH="1" flipV="1">
            <a:off x="1547813" y="3068638"/>
            <a:ext cx="2873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2" name="Line 191"/>
          <p:cNvSpPr>
            <a:spLocks noChangeShapeType="1"/>
          </p:cNvSpPr>
          <p:nvPr/>
        </p:nvSpPr>
        <p:spPr bwMode="auto">
          <a:xfrm>
            <a:off x="1619250" y="299720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3" name="Line 192"/>
          <p:cNvSpPr>
            <a:spLocks noChangeShapeType="1"/>
          </p:cNvSpPr>
          <p:nvPr/>
        </p:nvSpPr>
        <p:spPr bwMode="auto">
          <a:xfrm>
            <a:off x="1692275" y="306863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4" name="Oval 202"/>
          <p:cNvSpPr>
            <a:spLocks noChangeArrowheads="1"/>
          </p:cNvSpPr>
          <p:nvPr/>
        </p:nvSpPr>
        <p:spPr bwMode="auto">
          <a:xfrm>
            <a:off x="1766888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4215" name="Line 194"/>
          <p:cNvSpPr>
            <a:spLocks noChangeShapeType="1"/>
          </p:cNvSpPr>
          <p:nvPr/>
        </p:nvSpPr>
        <p:spPr bwMode="auto">
          <a:xfrm flipV="1">
            <a:off x="1839913" y="36496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6" name="Line 195"/>
          <p:cNvSpPr>
            <a:spLocks noChangeShapeType="1"/>
          </p:cNvSpPr>
          <p:nvPr/>
        </p:nvSpPr>
        <p:spPr bwMode="auto">
          <a:xfrm flipH="1">
            <a:off x="1476375" y="386080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7" name="Line 196"/>
          <p:cNvSpPr>
            <a:spLocks noChangeShapeType="1"/>
          </p:cNvSpPr>
          <p:nvPr/>
        </p:nvSpPr>
        <p:spPr bwMode="auto">
          <a:xfrm>
            <a:off x="1979613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8" name="Line 197"/>
          <p:cNvSpPr>
            <a:spLocks noChangeShapeType="1"/>
          </p:cNvSpPr>
          <p:nvPr/>
        </p:nvSpPr>
        <p:spPr bwMode="auto">
          <a:xfrm>
            <a:off x="20510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19" name="Line 198"/>
          <p:cNvSpPr>
            <a:spLocks noChangeShapeType="1"/>
          </p:cNvSpPr>
          <p:nvPr/>
        </p:nvSpPr>
        <p:spPr bwMode="auto">
          <a:xfrm>
            <a:off x="16192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20" name="Line 199"/>
          <p:cNvSpPr>
            <a:spLocks noChangeShapeType="1"/>
          </p:cNvSpPr>
          <p:nvPr/>
        </p:nvSpPr>
        <p:spPr bwMode="auto">
          <a:xfrm>
            <a:off x="1690688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21" name="Oval 202"/>
          <p:cNvSpPr>
            <a:spLocks noChangeArrowheads="1"/>
          </p:cNvSpPr>
          <p:nvPr/>
        </p:nvSpPr>
        <p:spPr bwMode="auto">
          <a:xfrm>
            <a:off x="1768475" y="45847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4222" name="Line 201"/>
          <p:cNvSpPr>
            <a:spLocks noChangeShapeType="1"/>
          </p:cNvSpPr>
          <p:nvPr/>
        </p:nvSpPr>
        <p:spPr bwMode="auto">
          <a:xfrm flipV="1">
            <a:off x="1841500" y="42973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44223" name="Group 204"/>
          <p:cNvGrpSpPr>
            <a:grpSpLocks/>
          </p:cNvGrpSpPr>
          <p:nvPr/>
        </p:nvGrpSpPr>
        <p:grpSpPr bwMode="auto">
          <a:xfrm>
            <a:off x="1619250" y="5084763"/>
            <a:ext cx="430213" cy="431800"/>
            <a:chOff x="1038" y="1888"/>
            <a:chExt cx="271" cy="272"/>
          </a:xfrm>
        </p:grpSpPr>
        <p:sp>
          <p:nvSpPr>
            <p:cNvPr id="44295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6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7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8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9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0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1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302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4224" name="Text Box 213"/>
          <p:cNvSpPr txBox="1">
            <a:spLocks noChangeArrowheads="1"/>
          </p:cNvSpPr>
          <p:nvPr/>
        </p:nvSpPr>
        <p:spPr bwMode="auto">
          <a:xfrm>
            <a:off x="735013" y="18002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3,6</a:t>
            </a:r>
          </a:p>
        </p:txBody>
      </p:sp>
      <p:sp>
        <p:nvSpPr>
          <p:cNvPr id="44225" name="Text Box 214"/>
          <p:cNvSpPr txBox="1">
            <a:spLocks noChangeArrowheads="1"/>
          </p:cNvSpPr>
          <p:nvPr/>
        </p:nvSpPr>
        <p:spPr bwMode="auto">
          <a:xfrm>
            <a:off x="735013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0,9</a:t>
            </a:r>
          </a:p>
        </p:txBody>
      </p:sp>
      <p:sp>
        <p:nvSpPr>
          <p:cNvPr id="44226" name="Text Box 215"/>
          <p:cNvSpPr txBox="1">
            <a:spLocks noChangeArrowheads="1"/>
          </p:cNvSpPr>
          <p:nvPr/>
        </p:nvSpPr>
        <p:spPr bwMode="auto">
          <a:xfrm>
            <a:off x="3811588" y="18002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2,8</a:t>
            </a:r>
          </a:p>
        </p:txBody>
      </p:sp>
      <p:sp>
        <p:nvSpPr>
          <p:cNvPr id="44227" name="Text Box 216"/>
          <p:cNvSpPr txBox="1">
            <a:spLocks noChangeArrowheads="1"/>
          </p:cNvSpPr>
          <p:nvPr/>
        </p:nvSpPr>
        <p:spPr bwMode="auto">
          <a:xfrm>
            <a:off x="3832225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1,9</a:t>
            </a:r>
          </a:p>
        </p:txBody>
      </p:sp>
      <p:sp>
        <p:nvSpPr>
          <p:cNvPr id="44228" name="Oval 202"/>
          <p:cNvSpPr>
            <a:spLocks noChangeArrowheads="1"/>
          </p:cNvSpPr>
          <p:nvPr/>
        </p:nvSpPr>
        <p:spPr bwMode="auto">
          <a:xfrm>
            <a:off x="6307138" y="19939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4229" name="Line 218"/>
          <p:cNvSpPr>
            <a:spLocks noChangeShapeType="1"/>
          </p:cNvSpPr>
          <p:nvPr/>
        </p:nvSpPr>
        <p:spPr bwMode="auto">
          <a:xfrm flipV="1">
            <a:off x="6380163" y="17065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44230" name="Group 219"/>
          <p:cNvGrpSpPr>
            <a:grpSpLocks/>
          </p:cNvGrpSpPr>
          <p:nvPr/>
        </p:nvGrpSpPr>
        <p:grpSpPr bwMode="auto">
          <a:xfrm>
            <a:off x="6157913" y="2420938"/>
            <a:ext cx="430212" cy="431800"/>
            <a:chOff x="1038" y="1888"/>
            <a:chExt cx="271" cy="272"/>
          </a:xfrm>
        </p:grpSpPr>
        <p:sp>
          <p:nvSpPr>
            <p:cNvPr id="44287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8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9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0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1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2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3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94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4231" name="Group 228"/>
          <p:cNvGrpSpPr>
            <a:grpSpLocks/>
          </p:cNvGrpSpPr>
          <p:nvPr/>
        </p:nvGrpSpPr>
        <p:grpSpPr bwMode="auto">
          <a:xfrm>
            <a:off x="6156325" y="3068638"/>
            <a:ext cx="430213" cy="431800"/>
            <a:chOff x="1038" y="1888"/>
            <a:chExt cx="271" cy="272"/>
          </a:xfrm>
        </p:grpSpPr>
        <p:sp>
          <p:nvSpPr>
            <p:cNvPr id="44279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0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1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2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3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4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5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86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4232" name="Group 237"/>
          <p:cNvGrpSpPr>
            <a:grpSpLocks/>
          </p:cNvGrpSpPr>
          <p:nvPr/>
        </p:nvGrpSpPr>
        <p:grpSpPr bwMode="auto">
          <a:xfrm>
            <a:off x="6156325" y="4365625"/>
            <a:ext cx="430213" cy="431800"/>
            <a:chOff x="1038" y="1888"/>
            <a:chExt cx="271" cy="272"/>
          </a:xfrm>
        </p:grpSpPr>
        <p:sp>
          <p:nvSpPr>
            <p:cNvPr id="44271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2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3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4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5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6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7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8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4233" name="Group 246"/>
          <p:cNvGrpSpPr>
            <a:grpSpLocks/>
          </p:cNvGrpSpPr>
          <p:nvPr/>
        </p:nvGrpSpPr>
        <p:grpSpPr bwMode="auto">
          <a:xfrm>
            <a:off x="6156325" y="5013325"/>
            <a:ext cx="430213" cy="431800"/>
            <a:chOff x="1038" y="1888"/>
            <a:chExt cx="271" cy="272"/>
          </a:xfrm>
        </p:grpSpPr>
        <p:sp>
          <p:nvSpPr>
            <p:cNvPr id="44263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4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5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6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7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8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9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70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4234" name="Group 255"/>
          <p:cNvGrpSpPr>
            <a:grpSpLocks/>
          </p:cNvGrpSpPr>
          <p:nvPr/>
        </p:nvGrpSpPr>
        <p:grpSpPr bwMode="auto">
          <a:xfrm>
            <a:off x="6156325" y="5661025"/>
            <a:ext cx="430213" cy="431800"/>
            <a:chOff x="1038" y="1888"/>
            <a:chExt cx="271" cy="272"/>
          </a:xfrm>
        </p:grpSpPr>
        <p:sp>
          <p:nvSpPr>
            <p:cNvPr id="44255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6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7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8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9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0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1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62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4235" name="Group 264"/>
          <p:cNvGrpSpPr>
            <a:grpSpLocks/>
          </p:cNvGrpSpPr>
          <p:nvPr/>
        </p:nvGrpSpPr>
        <p:grpSpPr bwMode="auto">
          <a:xfrm>
            <a:off x="6156325" y="6237288"/>
            <a:ext cx="430213" cy="431800"/>
            <a:chOff x="1038" y="1888"/>
            <a:chExt cx="271" cy="272"/>
          </a:xfrm>
        </p:grpSpPr>
        <p:sp>
          <p:nvSpPr>
            <p:cNvPr id="44247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48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49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0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1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2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3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4254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4236" name="Oval 202"/>
          <p:cNvSpPr>
            <a:spLocks noChangeArrowheads="1"/>
          </p:cNvSpPr>
          <p:nvPr/>
        </p:nvSpPr>
        <p:spPr bwMode="auto">
          <a:xfrm>
            <a:off x="6300788" y="40100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4237" name="Line 274"/>
          <p:cNvSpPr>
            <a:spLocks noChangeShapeType="1"/>
          </p:cNvSpPr>
          <p:nvPr/>
        </p:nvSpPr>
        <p:spPr bwMode="auto">
          <a:xfrm flipV="1">
            <a:off x="6373813" y="372268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38" name="Line 275"/>
          <p:cNvSpPr>
            <a:spLocks noChangeShapeType="1"/>
          </p:cNvSpPr>
          <p:nvPr/>
        </p:nvSpPr>
        <p:spPr bwMode="auto">
          <a:xfrm flipH="1">
            <a:off x="6011863" y="393382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39" name="Line 276"/>
          <p:cNvSpPr>
            <a:spLocks noChangeShapeType="1"/>
          </p:cNvSpPr>
          <p:nvPr/>
        </p:nvSpPr>
        <p:spPr bwMode="auto">
          <a:xfrm>
            <a:off x="6156325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40" name="Line 277"/>
          <p:cNvSpPr>
            <a:spLocks noChangeShapeType="1"/>
          </p:cNvSpPr>
          <p:nvPr/>
        </p:nvSpPr>
        <p:spPr bwMode="auto">
          <a:xfrm>
            <a:off x="6084888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4241" name="AutoShape 23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242" name="AutoShape 24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4243" name="Rectangle 29"/>
          <p:cNvSpPr>
            <a:spLocks noChangeArrowheads="1"/>
          </p:cNvSpPr>
          <p:nvPr/>
        </p:nvSpPr>
        <p:spPr bwMode="auto">
          <a:xfrm>
            <a:off x="1033463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44244" name="Rectangle 30"/>
          <p:cNvSpPr>
            <a:spLocks noChangeArrowheads="1"/>
          </p:cNvSpPr>
          <p:nvPr/>
        </p:nvSpPr>
        <p:spPr bwMode="auto">
          <a:xfrm>
            <a:off x="1033463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44245" name="1 CuadroTexto"/>
          <p:cNvSpPr txBox="1">
            <a:spLocks noChangeArrowheads="1"/>
          </p:cNvSpPr>
          <p:nvPr/>
        </p:nvSpPr>
        <p:spPr bwMode="auto">
          <a:xfrm>
            <a:off x="1692275" y="549275"/>
            <a:ext cx="154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LAS MARCAS 1</a:t>
            </a:r>
          </a:p>
        </p:txBody>
      </p:sp>
      <p:sp>
        <p:nvSpPr>
          <p:cNvPr id="44246" name="1 CuadroTexto"/>
          <p:cNvSpPr txBox="1">
            <a:spLocks noChangeArrowheads="1"/>
          </p:cNvSpPr>
          <p:nvPr/>
        </p:nvSpPr>
        <p:spPr bwMode="auto">
          <a:xfrm>
            <a:off x="6316663" y="549275"/>
            <a:ext cx="1639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083" name="Line 60"/>
          <p:cNvSpPr>
            <a:spLocks noChangeShapeType="1"/>
          </p:cNvSpPr>
          <p:nvPr/>
        </p:nvSpPr>
        <p:spPr bwMode="auto">
          <a:xfrm>
            <a:off x="69357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84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85" name="Line 62"/>
          <p:cNvSpPr>
            <a:spLocks noChangeShapeType="1"/>
          </p:cNvSpPr>
          <p:nvPr/>
        </p:nvSpPr>
        <p:spPr bwMode="auto">
          <a:xfrm>
            <a:off x="83026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86" name="Line 63"/>
          <p:cNvSpPr>
            <a:spLocks noChangeShapeType="1"/>
          </p:cNvSpPr>
          <p:nvPr/>
        </p:nvSpPr>
        <p:spPr bwMode="auto">
          <a:xfrm flipH="1">
            <a:off x="5773738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87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88" name="Line 65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89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90" name="Line 67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91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92" name="Line 69"/>
          <p:cNvSpPr>
            <a:spLocks noChangeShapeType="1"/>
          </p:cNvSpPr>
          <p:nvPr/>
        </p:nvSpPr>
        <p:spPr bwMode="auto">
          <a:xfrm>
            <a:off x="47021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093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6094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6095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6096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6097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6098" name="AutoShape 76"/>
          <p:cNvSpPr>
            <a:spLocks noChangeArrowheads="1"/>
          </p:cNvSpPr>
          <p:nvPr/>
        </p:nvSpPr>
        <p:spPr bwMode="auto">
          <a:xfrm>
            <a:off x="99218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099" name="AutoShape 77"/>
          <p:cNvSpPr>
            <a:spLocks noChangeArrowheads="1"/>
          </p:cNvSpPr>
          <p:nvPr/>
        </p:nvSpPr>
        <p:spPr bwMode="auto">
          <a:xfrm>
            <a:off x="99218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00" name="AutoShape 78"/>
          <p:cNvSpPr>
            <a:spLocks noChangeArrowheads="1"/>
          </p:cNvSpPr>
          <p:nvPr/>
        </p:nvSpPr>
        <p:spPr bwMode="auto">
          <a:xfrm>
            <a:off x="99218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01" name="AutoShape 79"/>
          <p:cNvSpPr>
            <a:spLocks noChangeArrowheads="1"/>
          </p:cNvSpPr>
          <p:nvPr/>
        </p:nvSpPr>
        <p:spPr bwMode="auto">
          <a:xfrm>
            <a:off x="99218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02" name="AutoShape 80"/>
          <p:cNvSpPr>
            <a:spLocks noChangeArrowheads="1"/>
          </p:cNvSpPr>
          <p:nvPr/>
        </p:nvSpPr>
        <p:spPr bwMode="auto">
          <a:xfrm>
            <a:off x="992188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03" name="AutoShape 81"/>
          <p:cNvSpPr>
            <a:spLocks noChangeArrowheads="1"/>
          </p:cNvSpPr>
          <p:nvPr/>
        </p:nvSpPr>
        <p:spPr bwMode="auto">
          <a:xfrm>
            <a:off x="992188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04" name="Rectangle 82"/>
          <p:cNvSpPr>
            <a:spLocks noChangeArrowheads="1"/>
          </p:cNvSpPr>
          <p:nvPr/>
        </p:nvSpPr>
        <p:spPr bwMode="auto">
          <a:xfrm>
            <a:off x="971550" y="16287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6105" name="Rectangle 83"/>
          <p:cNvSpPr>
            <a:spLocks noChangeArrowheads="1"/>
          </p:cNvSpPr>
          <p:nvPr/>
        </p:nvSpPr>
        <p:spPr bwMode="auto">
          <a:xfrm>
            <a:off x="979488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6106" name="Rectangle 84"/>
          <p:cNvSpPr>
            <a:spLocks noChangeArrowheads="1"/>
          </p:cNvSpPr>
          <p:nvPr/>
        </p:nvSpPr>
        <p:spPr bwMode="auto">
          <a:xfrm>
            <a:off x="979488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6107" name="Rectangle 85"/>
          <p:cNvSpPr>
            <a:spLocks noChangeArrowheads="1"/>
          </p:cNvSpPr>
          <p:nvPr/>
        </p:nvSpPr>
        <p:spPr bwMode="auto">
          <a:xfrm>
            <a:off x="979488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6108" name="Rectangle 86"/>
          <p:cNvSpPr>
            <a:spLocks noChangeArrowheads="1"/>
          </p:cNvSpPr>
          <p:nvPr/>
        </p:nvSpPr>
        <p:spPr bwMode="auto">
          <a:xfrm>
            <a:off x="979488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46109" name="Rectangle 87"/>
          <p:cNvSpPr>
            <a:spLocks noChangeArrowheads="1"/>
          </p:cNvSpPr>
          <p:nvPr/>
        </p:nvSpPr>
        <p:spPr bwMode="auto">
          <a:xfrm>
            <a:off x="979488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46110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11" name="AutoShape 89"/>
          <p:cNvSpPr>
            <a:spLocks noChangeArrowheads="1"/>
          </p:cNvSpPr>
          <p:nvPr/>
        </p:nvSpPr>
        <p:spPr bwMode="auto">
          <a:xfrm>
            <a:off x="990600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12" name="Rectangle 90"/>
          <p:cNvSpPr>
            <a:spLocks noChangeArrowheads="1"/>
          </p:cNvSpPr>
          <p:nvPr/>
        </p:nvSpPr>
        <p:spPr bwMode="auto">
          <a:xfrm>
            <a:off x="977900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46113" name="AutoShape 91"/>
          <p:cNvSpPr>
            <a:spLocks noChangeArrowheads="1"/>
          </p:cNvSpPr>
          <p:nvPr/>
        </p:nvSpPr>
        <p:spPr bwMode="auto">
          <a:xfrm>
            <a:off x="992188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14" name="Rectangle 92"/>
          <p:cNvSpPr>
            <a:spLocks noChangeArrowheads="1"/>
          </p:cNvSpPr>
          <p:nvPr/>
        </p:nvSpPr>
        <p:spPr bwMode="auto">
          <a:xfrm>
            <a:off x="971550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46115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16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6117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18" name="Line 96"/>
          <p:cNvSpPr>
            <a:spLocks noChangeShapeType="1"/>
          </p:cNvSpPr>
          <p:nvPr/>
        </p:nvSpPr>
        <p:spPr bwMode="auto">
          <a:xfrm>
            <a:off x="6862763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19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20" name="Freeform 98"/>
          <p:cNvSpPr>
            <a:spLocks/>
          </p:cNvSpPr>
          <p:nvPr/>
        </p:nvSpPr>
        <p:spPr bwMode="auto">
          <a:xfrm>
            <a:off x="5783263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21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22" name="Rectangle 100"/>
          <p:cNvSpPr>
            <a:spLocks noChangeArrowheads="1"/>
          </p:cNvSpPr>
          <p:nvPr/>
        </p:nvSpPr>
        <p:spPr bwMode="auto">
          <a:xfrm>
            <a:off x="5710238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6123" name="Rectangle 101"/>
          <p:cNvSpPr>
            <a:spLocks noChangeArrowheads="1"/>
          </p:cNvSpPr>
          <p:nvPr/>
        </p:nvSpPr>
        <p:spPr bwMode="auto">
          <a:xfrm>
            <a:off x="6267450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6124" name="Rectangle 102"/>
          <p:cNvSpPr>
            <a:spLocks noChangeArrowheads="1"/>
          </p:cNvSpPr>
          <p:nvPr/>
        </p:nvSpPr>
        <p:spPr bwMode="auto">
          <a:xfrm>
            <a:off x="6851650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6125" name="Rectangle 103"/>
          <p:cNvSpPr>
            <a:spLocks noChangeArrowheads="1"/>
          </p:cNvSpPr>
          <p:nvPr/>
        </p:nvSpPr>
        <p:spPr bwMode="auto">
          <a:xfrm>
            <a:off x="7510463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6126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27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28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29" name="AutoShape 107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6130" name="Freeform 108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31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32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6133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34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6135" name="Rectangle 113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6136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37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38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39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0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1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2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3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4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5" name="Line 12"/>
          <p:cNvSpPr>
            <a:spLocks noChangeShapeType="1"/>
          </p:cNvSpPr>
          <p:nvPr/>
        </p:nvSpPr>
        <p:spPr bwMode="auto">
          <a:xfrm>
            <a:off x="1809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6" name="Line 13"/>
          <p:cNvSpPr>
            <a:spLocks noChangeShapeType="1"/>
          </p:cNvSpPr>
          <p:nvPr/>
        </p:nvSpPr>
        <p:spPr bwMode="auto">
          <a:xfrm>
            <a:off x="1809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47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6148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6149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6150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6151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6152" name="AutoShape 19"/>
          <p:cNvSpPr>
            <a:spLocks noChangeArrowheads="1"/>
          </p:cNvSpPr>
          <p:nvPr/>
        </p:nvSpPr>
        <p:spPr bwMode="auto">
          <a:xfrm>
            <a:off x="55292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53" name="AutoShape 20"/>
          <p:cNvSpPr>
            <a:spLocks noChangeArrowheads="1"/>
          </p:cNvSpPr>
          <p:nvPr/>
        </p:nvSpPr>
        <p:spPr bwMode="auto">
          <a:xfrm>
            <a:off x="55292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54" name="AutoShape 21"/>
          <p:cNvSpPr>
            <a:spLocks noChangeArrowheads="1"/>
          </p:cNvSpPr>
          <p:nvPr/>
        </p:nvSpPr>
        <p:spPr bwMode="auto">
          <a:xfrm>
            <a:off x="55292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55" name="AutoShape 22"/>
          <p:cNvSpPr>
            <a:spLocks noChangeArrowheads="1"/>
          </p:cNvSpPr>
          <p:nvPr/>
        </p:nvSpPr>
        <p:spPr bwMode="auto">
          <a:xfrm>
            <a:off x="55292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56" name="AutoShape 23"/>
          <p:cNvSpPr>
            <a:spLocks noChangeArrowheads="1"/>
          </p:cNvSpPr>
          <p:nvPr/>
        </p:nvSpPr>
        <p:spPr bwMode="auto">
          <a:xfrm>
            <a:off x="55292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57" name="AutoShape 24"/>
          <p:cNvSpPr>
            <a:spLocks noChangeArrowheads="1"/>
          </p:cNvSpPr>
          <p:nvPr/>
        </p:nvSpPr>
        <p:spPr bwMode="auto">
          <a:xfrm>
            <a:off x="55292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58" name="Rectangle 25"/>
          <p:cNvSpPr>
            <a:spLocks noChangeArrowheads="1"/>
          </p:cNvSpPr>
          <p:nvPr/>
        </p:nvSpPr>
        <p:spPr bwMode="auto">
          <a:xfrm>
            <a:off x="5508625" y="16287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46159" name="Rectangle 26"/>
          <p:cNvSpPr>
            <a:spLocks noChangeArrowheads="1"/>
          </p:cNvSpPr>
          <p:nvPr/>
        </p:nvSpPr>
        <p:spPr bwMode="auto">
          <a:xfrm>
            <a:off x="5516563" y="2276475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46160" name="Rectangle 27"/>
          <p:cNvSpPr>
            <a:spLocks noChangeArrowheads="1"/>
          </p:cNvSpPr>
          <p:nvPr/>
        </p:nvSpPr>
        <p:spPr bwMode="auto">
          <a:xfrm>
            <a:off x="5516563" y="2925763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46161" name="Rectangle 28"/>
          <p:cNvSpPr>
            <a:spLocks noChangeArrowheads="1"/>
          </p:cNvSpPr>
          <p:nvPr/>
        </p:nvSpPr>
        <p:spPr bwMode="auto">
          <a:xfrm>
            <a:off x="5516563" y="3573463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46162" name="Rectangle 29"/>
          <p:cNvSpPr>
            <a:spLocks noChangeArrowheads="1"/>
          </p:cNvSpPr>
          <p:nvPr/>
        </p:nvSpPr>
        <p:spPr bwMode="auto">
          <a:xfrm>
            <a:off x="5516563" y="4221163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46163" name="Rectangle 30"/>
          <p:cNvSpPr>
            <a:spLocks noChangeArrowheads="1"/>
          </p:cNvSpPr>
          <p:nvPr/>
        </p:nvSpPr>
        <p:spPr bwMode="auto">
          <a:xfrm>
            <a:off x="5516563" y="4868863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46164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65" name="AutoShape 32"/>
          <p:cNvSpPr>
            <a:spLocks noChangeArrowheads="1"/>
          </p:cNvSpPr>
          <p:nvPr/>
        </p:nvSpPr>
        <p:spPr bwMode="auto">
          <a:xfrm>
            <a:off x="55276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66" name="Rectangle 33"/>
          <p:cNvSpPr>
            <a:spLocks noChangeArrowheads="1"/>
          </p:cNvSpPr>
          <p:nvPr/>
        </p:nvSpPr>
        <p:spPr bwMode="auto">
          <a:xfrm>
            <a:off x="5514975" y="5589588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23</a:t>
            </a:r>
          </a:p>
        </p:txBody>
      </p:sp>
      <p:sp>
        <p:nvSpPr>
          <p:cNvPr id="46167" name="AutoShape 34"/>
          <p:cNvSpPr>
            <a:spLocks noChangeArrowheads="1"/>
          </p:cNvSpPr>
          <p:nvPr/>
        </p:nvSpPr>
        <p:spPr bwMode="auto">
          <a:xfrm>
            <a:off x="55292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6168" name="Rectangle 35"/>
          <p:cNvSpPr>
            <a:spLocks noChangeArrowheads="1"/>
          </p:cNvSpPr>
          <p:nvPr/>
        </p:nvSpPr>
        <p:spPr bwMode="auto">
          <a:xfrm>
            <a:off x="5508625" y="6165850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46169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70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6171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72" name="Line 39"/>
          <p:cNvSpPr>
            <a:spLocks noChangeShapeType="1"/>
          </p:cNvSpPr>
          <p:nvPr/>
        </p:nvSpPr>
        <p:spPr bwMode="auto">
          <a:xfrm flipH="1">
            <a:off x="2401888" y="1241425"/>
            <a:ext cx="9525" cy="5500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73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74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75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76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6177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6178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6179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6180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81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82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83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6184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85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86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6187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88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6189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6190" name="Rectangle 57"/>
          <p:cNvSpPr>
            <a:spLocks noChangeArrowheads="1"/>
          </p:cNvSpPr>
          <p:nvPr/>
        </p:nvSpPr>
        <p:spPr bwMode="auto">
          <a:xfrm>
            <a:off x="109538" y="414338"/>
            <a:ext cx="3651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</a:t>
            </a:r>
          </a:p>
        </p:txBody>
      </p:sp>
      <p:sp>
        <p:nvSpPr>
          <p:cNvPr id="46191" name="Rectangle 58"/>
          <p:cNvSpPr>
            <a:spLocks noChangeArrowheads="1"/>
          </p:cNvSpPr>
          <p:nvPr/>
        </p:nvSpPr>
        <p:spPr bwMode="auto">
          <a:xfrm>
            <a:off x="107950" y="198438"/>
            <a:ext cx="3651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</a:t>
            </a:r>
          </a:p>
        </p:txBody>
      </p:sp>
      <p:sp>
        <p:nvSpPr>
          <p:cNvPr id="46192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93" name="113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6194" name="Line 11"/>
          <p:cNvSpPr>
            <a:spLocks noChangeShapeType="1"/>
          </p:cNvSpPr>
          <p:nvPr/>
        </p:nvSpPr>
        <p:spPr bwMode="auto">
          <a:xfrm>
            <a:off x="179388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195" name="Rectangle 58"/>
          <p:cNvSpPr>
            <a:spLocks noChangeArrowheads="1"/>
          </p:cNvSpPr>
          <p:nvPr/>
        </p:nvSpPr>
        <p:spPr bwMode="auto">
          <a:xfrm>
            <a:off x="4954588" y="198438"/>
            <a:ext cx="15525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20   CORRENTOSO</a:t>
            </a:r>
          </a:p>
        </p:txBody>
      </p:sp>
      <p:sp>
        <p:nvSpPr>
          <p:cNvPr id="46196" name="Rectangle 58"/>
          <p:cNvSpPr>
            <a:spLocks noChangeArrowheads="1"/>
          </p:cNvSpPr>
          <p:nvPr/>
        </p:nvSpPr>
        <p:spPr bwMode="auto">
          <a:xfrm>
            <a:off x="4965700" y="414338"/>
            <a:ext cx="19764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21   PARQUE ASISTENCIA</a:t>
            </a:r>
          </a:p>
        </p:txBody>
      </p:sp>
      <p:sp>
        <p:nvSpPr>
          <p:cNvPr id="46197" name="119 CuadroTexto"/>
          <p:cNvSpPr txBox="1">
            <a:spLocks noChangeArrowheads="1"/>
          </p:cNvSpPr>
          <p:nvPr/>
        </p:nvSpPr>
        <p:spPr bwMode="auto">
          <a:xfrm>
            <a:off x="5780088" y="8985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46198" name="119 CuadroTexto"/>
          <p:cNvSpPr txBox="1">
            <a:spLocks noChangeArrowheads="1"/>
          </p:cNvSpPr>
          <p:nvPr/>
        </p:nvSpPr>
        <p:spPr bwMode="auto">
          <a:xfrm>
            <a:off x="6283325" y="900113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6199" name="119 CuadroTexto"/>
          <p:cNvSpPr txBox="1">
            <a:spLocks noChangeArrowheads="1"/>
          </p:cNvSpPr>
          <p:nvPr/>
        </p:nvSpPr>
        <p:spPr bwMode="auto">
          <a:xfrm>
            <a:off x="6948488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46200" name="119 CuadroTexto"/>
          <p:cNvSpPr txBox="1">
            <a:spLocks noChangeArrowheads="1"/>
          </p:cNvSpPr>
          <p:nvPr/>
        </p:nvSpPr>
        <p:spPr bwMode="auto">
          <a:xfrm>
            <a:off x="7524750" y="908050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46201" name="118 CuadroTexto"/>
          <p:cNvSpPr txBox="1">
            <a:spLocks noChangeArrowheads="1"/>
          </p:cNvSpPr>
          <p:nvPr/>
        </p:nvSpPr>
        <p:spPr bwMode="auto">
          <a:xfrm>
            <a:off x="822325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6202" name="Rectangle 58"/>
          <p:cNvSpPr>
            <a:spLocks noChangeArrowheads="1"/>
          </p:cNvSpPr>
          <p:nvPr/>
        </p:nvSpPr>
        <p:spPr bwMode="auto">
          <a:xfrm>
            <a:off x="395288" y="188913"/>
            <a:ext cx="1550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20   CORRENTOSO</a:t>
            </a:r>
          </a:p>
        </p:txBody>
      </p:sp>
      <p:sp>
        <p:nvSpPr>
          <p:cNvPr id="46203" name="Rectangle 58"/>
          <p:cNvSpPr>
            <a:spLocks noChangeArrowheads="1"/>
          </p:cNvSpPr>
          <p:nvPr/>
        </p:nvSpPr>
        <p:spPr bwMode="auto">
          <a:xfrm>
            <a:off x="404813" y="404813"/>
            <a:ext cx="1978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21   PARQUE ASISTENCIA</a:t>
            </a:r>
          </a:p>
        </p:txBody>
      </p:sp>
      <p:sp>
        <p:nvSpPr>
          <p:cNvPr id="46204" name="119 CuadroTexto"/>
          <p:cNvSpPr txBox="1">
            <a:spLocks noChangeArrowheads="1"/>
          </p:cNvSpPr>
          <p:nvPr/>
        </p:nvSpPr>
        <p:spPr bwMode="auto">
          <a:xfrm>
            <a:off x="1220788" y="8890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46205" name="119 CuadroTexto"/>
          <p:cNvSpPr txBox="1">
            <a:spLocks noChangeArrowheads="1"/>
          </p:cNvSpPr>
          <p:nvPr/>
        </p:nvSpPr>
        <p:spPr bwMode="auto">
          <a:xfrm>
            <a:off x="1722438" y="8890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6206" name="119 CuadroTexto"/>
          <p:cNvSpPr txBox="1">
            <a:spLocks noChangeArrowheads="1"/>
          </p:cNvSpPr>
          <p:nvPr/>
        </p:nvSpPr>
        <p:spPr bwMode="auto">
          <a:xfrm>
            <a:off x="2389188" y="88900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46207" name="119 CuadroTexto"/>
          <p:cNvSpPr txBox="1">
            <a:spLocks noChangeArrowheads="1"/>
          </p:cNvSpPr>
          <p:nvPr/>
        </p:nvSpPr>
        <p:spPr bwMode="auto">
          <a:xfrm>
            <a:off x="2965450" y="89852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46208" name="129 CuadroTexto"/>
          <p:cNvSpPr txBox="1">
            <a:spLocks noChangeArrowheads="1"/>
          </p:cNvSpPr>
          <p:nvPr/>
        </p:nvSpPr>
        <p:spPr bwMode="auto">
          <a:xfrm>
            <a:off x="206375" y="1773238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6,5</a:t>
            </a:r>
          </a:p>
        </p:txBody>
      </p:sp>
      <p:sp>
        <p:nvSpPr>
          <p:cNvPr id="46209" name="130 CuadroTexto"/>
          <p:cNvSpPr txBox="1">
            <a:spLocks noChangeArrowheads="1"/>
          </p:cNvSpPr>
          <p:nvPr/>
        </p:nvSpPr>
        <p:spPr bwMode="auto">
          <a:xfrm>
            <a:off x="206375" y="24209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7,3</a:t>
            </a:r>
          </a:p>
        </p:txBody>
      </p:sp>
      <p:sp>
        <p:nvSpPr>
          <p:cNvPr id="46210" name="131 CuadroTexto"/>
          <p:cNvSpPr txBox="1">
            <a:spLocks noChangeArrowheads="1"/>
          </p:cNvSpPr>
          <p:nvPr/>
        </p:nvSpPr>
        <p:spPr bwMode="auto">
          <a:xfrm>
            <a:off x="206375" y="305911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9,7</a:t>
            </a:r>
          </a:p>
        </p:txBody>
      </p:sp>
      <p:sp>
        <p:nvSpPr>
          <p:cNvPr id="46211" name="132 CuadroTexto"/>
          <p:cNvSpPr txBox="1">
            <a:spLocks noChangeArrowheads="1"/>
          </p:cNvSpPr>
          <p:nvPr/>
        </p:nvSpPr>
        <p:spPr bwMode="auto">
          <a:xfrm>
            <a:off x="179388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11,2</a:t>
            </a:r>
          </a:p>
        </p:txBody>
      </p:sp>
      <p:sp>
        <p:nvSpPr>
          <p:cNvPr id="46212" name="133 CuadroTexto"/>
          <p:cNvSpPr txBox="1">
            <a:spLocks noChangeArrowheads="1"/>
          </p:cNvSpPr>
          <p:nvPr/>
        </p:nvSpPr>
        <p:spPr bwMode="auto">
          <a:xfrm>
            <a:off x="179388" y="435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12,4</a:t>
            </a:r>
          </a:p>
        </p:txBody>
      </p:sp>
      <p:sp>
        <p:nvSpPr>
          <p:cNvPr id="46213" name="134 CuadroTexto"/>
          <p:cNvSpPr txBox="1">
            <a:spLocks noChangeArrowheads="1"/>
          </p:cNvSpPr>
          <p:nvPr/>
        </p:nvSpPr>
        <p:spPr bwMode="auto">
          <a:xfrm>
            <a:off x="161925" y="50038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13,4</a:t>
            </a:r>
          </a:p>
        </p:txBody>
      </p:sp>
      <p:sp>
        <p:nvSpPr>
          <p:cNvPr id="46214" name="135 CuadroTexto"/>
          <p:cNvSpPr txBox="1">
            <a:spLocks noChangeArrowheads="1"/>
          </p:cNvSpPr>
          <p:nvPr/>
        </p:nvSpPr>
        <p:spPr bwMode="auto">
          <a:xfrm>
            <a:off x="179388" y="56515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14,7</a:t>
            </a:r>
          </a:p>
        </p:txBody>
      </p:sp>
      <p:sp>
        <p:nvSpPr>
          <p:cNvPr id="46215" name="136 CuadroTexto"/>
          <p:cNvSpPr txBox="1">
            <a:spLocks noChangeArrowheads="1"/>
          </p:cNvSpPr>
          <p:nvPr/>
        </p:nvSpPr>
        <p:spPr bwMode="auto">
          <a:xfrm>
            <a:off x="161925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15,7</a:t>
            </a:r>
          </a:p>
        </p:txBody>
      </p:sp>
      <p:sp>
        <p:nvSpPr>
          <p:cNvPr id="46216" name="137 CuadroTexto"/>
          <p:cNvSpPr txBox="1">
            <a:spLocks noChangeArrowheads="1"/>
          </p:cNvSpPr>
          <p:nvPr/>
        </p:nvSpPr>
        <p:spPr bwMode="auto">
          <a:xfrm>
            <a:off x="4699000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46217" name="138 CuadroTexto"/>
          <p:cNvSpPr txBox="1">
            <a:spLocks noChangeArrowheads="1"/>
          </p:cNvSpPr>
          <p:nvPr/>
        </p:nvSpPr>
        <p:spPr bwMode="auto">
          <a:xfrm>
            <a:off x="4699000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16,4</a:t>
            </a:r>
          </a:p>
        </p:txBody>
      </p:sp>
      <p:sp>
        <p:nvSpPr>
          <p:cNvPr id="46218" name="139 CuadroTexto"/>
          <p:cNvSpPr txBox="1">
            <a:spLocks noChangeArrowheads="1"/>
          </p:cNvSpPr>
          <p:nvPr/>
        </p:nvSpPr>
        <p:spPr bwMode="auto">
          <a:xfrm>
            <a:off x="4699000" y="305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18,5</a:t>
            </a:r>
          </a:p>
        </p:txBody>
      </p:sp>
      <p:sp>
        <p:nvSpPr>
          <p:cNvPr id="46219" name="140 CuadroTexto"/>
          <p:cNvSpPr txBox="1">
            <a:spLocks noChangeArrowheads="1"/>
          </p:cNvSpPr>
          <p:nvPr/>
        </p:nvSpPr>
        <p:spPr bwMode="auto">
          <a:xfrm>
            <a:off x="4699000" y="37084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21,0</a:t>
            </a:r>
          </a:p>
        </p:txBody>
      </p:sp>
      <p:sp>
        <p:nvSpPr>
          <p:cNvPr id="46220" name="141 CuadroTexto"/>
          <p:cNvSpPr txBox="1">
            <a:spLocks noChangeArrowheads="1"/>
          </p:cNvSpPr>
          <p:nvPr/>
        </p:nvSpPr>
        <p:spPr bwMode="auto">
          <a:xfrm>
            <a:off x="4699000" y="435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22,4</a:t>
            </a:r>
          </a:p>
        </p:txBody>
      </p:sp>
      <p:sp>
        <p:nvSpPr>
          <p:cNvPr id="46221" name="142 CuadroTexto"/>
          <p:cNvSpPr txBox="1">
            <a:spLocks noChangeArrowheads="1"/>
          </p:cNvSpPr>
          <p:nvPr/>
        </p:nvSpPr>
        <p:spPr bwMode="auto">
          <a:xfrm>
            <a:off x="4699000" y="5075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22,5</a:t>
            </a:r>
          </a:p>
        </p:txBody>
      </p:sp>
      <p:sp>
        <p:nvSpPr>
          <p:cNvPr id="46222" name="143 CuadroTexto"/>
          <p:cNvSpPr txBox="1">
            <a:spLocks noChangeArrowheads="1"/>
          </p:cNvSpPr>
          <p:nvPr/>
        </p:nvSpPr>
        <p:spPr bwMode="auto">
          <a:xfrm>
            <a:off x="4699000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23,8</a:t>
            </a:r>
          </a:p>
        </p:txBody>
      </p:sp>
      <p:sp>
        <p:nvSpPr>
          <p:cNvPr id="46223" name="144 CuadroTexto"/>
          <p:cNvSpPr txBox="1">
            <a:spLocks noChangeArrowheads="1"/>
          </p:cNvSpPr>
          <p:nvPr/>
        </p:nvSpPr>
        <p:spPr bwMode="auto">
          <a:xfrm>
            <a:off x="4699000" y="63087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26,1</a:t>
            </a:r>
          </a:p>
        </p:txBody>
      </p:sp>
      <p:sp>
        <p:nvSpPr>
          <p:cNvPr id="46224" name="145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46225" name="146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46226" name="147 CuadroTexto"/>
          <p:cNvSpPr txBox="1">
            <a:spLocks noChangeArrowheads="1"/>
          </p:cNvSpPr>
          <p:nvPr/>
        </p:nvSpPr>
        <p:spPr bwMode="auto">
          <a:xfrm>
            <a:off x="7556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2,4</a:t>
            </a:r>
          </a:p>
        </p:txBody>
      </p:sp>
      <p:sp>
        <p:nvSpPr>
          <p:cNvPr id="46227" name="148 CuadroTexto"/>
          <p:cNvSpPr txBox="1">
            <a:spLocks noChangeArrowheads="1"/>
          </p:cNvSpPr>
          <p:nvPr/>
        </p:nvSpPr>
        <p:spPr bwMode="auto">
          <a:xfrm>
            <a:off x="75565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1,5</a:t>
            </a:r>
          </a:p>
        </p:txBody>
      </p:sp>
      <p:sp>
        <p:nvSpPr>
          <p:cNvPr id="46228" name="149 CuadroTexto"/>
          <p:cNvSpPr txBox="1">
            <a:spLocks noChangeArrowheads="1"/>
          </p:cNvSpPr>
          <p:nvPr/>
        </p:nvSpPr>
        <p:spPr bwMode="auto">
          <a:xfrm>
            <a:off x="755650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46229" name="150 CuadroTexto"/>
          <p:cNvSpPr txBox="1">
            <a:spLocks noChangeArrowheads="1"/>
          </p:cNvSpPr>
          <p:nvPr/>
        </p:nvSpPr>
        <p:spPr bwMode="auto">
          <a:xfrm>
            <a:off x="755650" y="50133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46230" name="151 CuadroTexto"/>
          <p:cNvSpPr txBox="1">
            <a:spLocks noChangeArrowheads="1"/>
          </p:cNvSpPr>
          <p:nvPr/>
        </p:nvSpPr>
        <p:spPr bwMode="auto">
          <a:xfrm>
            <a:off x="755650" y="56515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46231" name="152 CuadroTexto"/>
          <p:cNvSpPr txBox="1">
            <a:spLocks noChangeArrowheads="1"/>
          </p:cNvSpPr>
          <p:nvPr/>
        </p:nvSpPr>
        <p:spPr bwMode="auto">
          <a:xfrm>
            <a:off x="755650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46232" name="153 CuadroTexto"/>
          <p:cNvSpPr txBox="1">
            <a:spLocks noChangeArrowheads="1"/>
          </p:cNvSpPr>
          <p:nvPr/>
        </p:nvSpPr>
        <p:spPr bwMode="auto">
          <a:xfrm>
            <a:off x="5248275" y="17637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6233" name="154 CuadroTexto"/>
          <p:cNvSpPr txBox="1">
            <a:spLocks noChangeArrowheads="1"/>
          </p:cNvSpPr>
          <p:nvPr/>
        </p:nvSpPr>
        <p:spPr bwMode="auto">
          <a:xfrm>
            <a:off x="5292725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46234" name="155 CuadroTexto"/>
          <p:cNvSpPr txBox="1">
            <a:spLocks noChangeArrowheads="1"/>
          </p:cNvSpPr>
          <p:nvPr/>
        </p:nvSpPr>
        <p:spPr bwMode="auto">
          <a:xfrm>
            <a:off x="5292725" y="30591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2,1</a:t>
            </a:r>
          </a:p>
        </p:txBody>
      </p:sp>
      <p:sp>
        <p:nvSpPr>
          <p:cNvPr id="46235" name="156 CuadroTexto"/>
          <p:cNvSpPr txBox="1">
            <a:spLocks noChangeArrowheads="1"/>
          </p:cNvSpPr>
          <p:nvPr/>
        </p:nvSpPr>
        <p:spPr bwMode="auto">
          <a:xfrm>
            <a:off x="5292725" y="37084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2,5</a:t>
            </a:r>
          </a:p>
        </p:txBody>
      </p:sp>
      <p:sp>
        <p:nvSpPr>
          <p:cNvPr id="46236" name="157 CuadroTexto"/>
          <p:cNvSpPr txBox="1">
            <a:spLocks noChangeArrowheads="1"/>
          </p:cNvSpPr>
          <p:nvPr/>
        </p:nvSpPr>
        <p:spPr bwMode="auto">
          <a:xfrm>
            <a:off x="5292725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1,4</a:t>
            </a:r>
          </a:p>
        </p:txBody>
      </p:sp>
      <p:sp>
        <p:nvSpPr>
          <p:cNvPr id="46237" name="158 CuadroTexto"/>
          <p:cNvSpPr txBox="1">
            <a:spLocks noChangeArrowheads="1"/>
          </p:cNvSpPr>
          <p:nvPr/>
        </p:nvSpPr>
        <p:spPr bwMode="auto">
          <a:xfrm>
            <a:off x="5292725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6238" name="159 CuadroTexto"/>
          <p:cNvSpPr txBox="1">
            <a:spLocks noChangeArrowheads="1"/>
          </p:cNvSpPr>
          <p:nvPr/>
        </p:nvSpPr>
        <p:spPr bwMode="auto">
          <a:xfrm>
            <a:off x="5292725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46239" name="160 CuadroTexto"/>
          <p:cNvSpPr txBox="1">
            <a:spLocks noChangeArrowheads="1"/>
          </p:cNvSpPr>
          <p:nvPr/>
        </p:nvSpPr>
        <p:spPr bwMode="auto">
          <a:xfrm>
            <a:off x="5292725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2,3</a:t>
            </a:r>
          </a:p>
        </p:txBody>
      </p:sp>
      <p:sp>
        <p:nvSpPr>
          <p:cNvPr id="46240" name="161 CuadroTexto"/>
          <p:cNvSpPr txBox="1">
            <a:spLocks noChangeArrowheads="1"/>
          </p:cNvSpPr>
          <p:nvPr/>
        </p:nvSpPr>
        <p:spPr bwMode="auto">
          <a:xfrm>
            <a:off x="3779838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28,5</a:t>
            </a:r>
          </a:p>
        </p:txBody>
      </p:sp>
      <p:sp>
        <p:nvSpPr>
          <p:cNvPr id="46241" name="162 CuadroTexto"/>
          <p:cNvSpPr txBox="1">
            <a:spLocks noChangeArrowheads="1"/>
          </p:cNvSpPr>
          <p:nvPr/>
        </p:nvSpPr>
        <p:spPr bwMode="auto">
          <a:xfrm>
            <a:off x="3779838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27,7</a:t>
            </a:r>
          </a:p>
        </p:txBody>
      </p:sp>
      <p:sp>
        <p:nvSpPr>
          <p:cNvPr id="46242" name="163 CuadroTexto"/>
          <p:cNvSpPr txBox="1">
            <a:spLocks noChangeArrowheads="1"/>
          </p:cNvSpPr>
          <p:nvPr/>
        </p:nvSpPr>
        <p:spPr bwMode="auto">
          <a:xfrm>
            <a:off x="3779838" y="305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25,3</a:t>
            </a:r>
          </a:p>
        </p:txBody>
      </p:sp>
      <p:sp>
        <p:nvSpPr>
          <p:cNvPr id="46243" name="164 CuadroTexto"/>
          <p:cNvSpPr txBox="1">
            <a:spLocks noChangeArrowheads="1"/>
          </p:cNvSpPr>
          <p:nvPr/>
        </p:nvSpPr>
        <p:spPr bwMode="auto">
          <a:xfrm>
            <a:off x="3779838" y="37084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23,8</a:t>
            </a:r>
          </a:p>
        </p:txBody>
      </p:sp>
      <p:sp>
        <p:nvSpPr>
          <p:cNvPr id="46244" name="165 CuadroTexto"/>
          <p:cNvSpPr txBox="1">
            <a:spLocks noChangeArrowheads="1"/>
          </p:cNvSpPr>
          <p:nvPr/>
        </p:nvSpPr>
        <p:spPr bwMode="auto">
          <a:xfrm>
            <a:off x="3779838" y="435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22,6</a:t>
            </a:r>
          </a:p>
        </p:txBody>
      </p:sp>
      <p:sp>
        <p:nvSpPr>
          <p:cNvPr id="46245" name="166 CuadroTexto"/>
          <p:cNvSpPr txBox="1">
            <a:spLocks noChangeArrowheads="1"/>
          </p:cNvSpPr>
          <p:nvPr/>
        </p:nvSpPr>
        <p:spPr bwMode="auto">
          <a:xfrm>
            <a:off x="3779838" y="5075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21,6</a:t>
            </a:r>
          </a:p>
        </p:txBody>
      </p:sp>
      <p:sp>
        <p:nvSpPr>
          <p:cNvPr id="46246" name="167 CuadroTexto"/>
          <p:cNvSpPr txBox="1">
            <a:spLocks noChangeArrowheads="1"/>
          </p:cNvSpPr>
          <p:nvPr/>
        </p:nvSpPr>
        <p:spPr bwMode="auto">
          <a:xfrm>
            <a:off x="3779838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20,3</a:t>
            </a:r>
          </a:p>
        </p:txBody>
      </p:sp>
      <p:sp>
        <p:nvSpPr>
          <p:cNvPr id="46247" name="168 CuadroTexto"/>
          <p:cNvSpPr txBox="1">
            <a:spLocks noChangeArrowheads="1"/>
          </p:cNvSpPr>
          <p:nvPr/>
        </p:nvSpPr>
        <p:spPr bwMode="auto">
          <a:xfrm>
            <a:off x="3779838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19,3</a:t>
            </a:r>
          </a:p>
        </p:txBody>
      </p:sp>
      <p:sp>
        <p:nvSpPr>
          <p:cNvPr id="46248" name="169 CuadroTexto"/>
          <p:cNvSpPr txBox="1">
            <a:spLocks noChangeArrowheads="1"/>
          </p:cNvSpPr>
          <p:nvPr/>
        </p:nvSpPr>
        <p:spPr bwMode="auto">
          <a:xfrm>
            <a:off x="8299450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6249" name="170 CuadroTexto"/>
          <p:cNvSpPr txBox="1">
            <a:spLocks noChangeArrowheads="1"/>
          </p:cNvSpPr>
          <p:nvPr/>
        </p:nvSpPr>
        <p:spPr bwMode="auto">
          <a:xfrm>
            <a:off x="8299450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18,6</a:t>
            </a:r>
          </a:p>
        </p:txBody>
      </p:sp>
      <p:sp>
        <p:nvSpPr>
          <p:cNvPr id="46250" name="171 CuadroTexto"/>
          <p:cNvSpPr txBox="1">
            <a:spLocks noChangeArrowheads="1"/>
          </p:cNvSpPr>
          <p:nvPr/>
        </p:nvSpPr>
        <p:spPr bwMode="auto">
          <a:xfrm>
            <a:off x="8299450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16,5</a:t>
            </a:r>
          </a:p>
        </p:txBody>
      </p:sp>
      <p:sp>
        <p:nvSpPr>
          <p:cNvPr id="46251" name="172 CuadroTexto"/>
          <p:cNvSpPr txBox="1">
            <a:spLocks noChangeArrowheads="1"/>
          </p:cNvSpPr>
          <p:nvPr/>
        </p:nvSpPr>
        <p:spPr bwMode="auto">
          <a:xfrm>
            <a:off x="8299450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14,0</a:t>
            </a:r>
          </a:p>
        </p:txBody>
      </p:sp>
      <p:sp>
        <p:nvSpPr>
          <p:cNvPr id="46252" name="173 CuadroTexto"/>
          <p:cNvSpPr txBox="1">
            <a:spLocks noChangeArrowheads="1"/>
          </p:cNvSpPr>
          <p:nvPr/>
        </p:nvSpPr>
        <p:spPr bwMode="auto">
          <a:xfrm>
            <a:off x="8299450" y="43656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12,6</a:t>
            </a:r>
          </a:p>
        </p:txBody>
      </p:sp>
      <p:sp>
        <p:nvSpPr>
          <p:cNvPr id="46253" name="174 CuadroTexto"/>
          <p:cNvSpPr txBox="1">
            <a:spLocks noChangeArrowheads="1"/>
          </p:cNvSpPr>
          <p:nvPr/>
        </p:nvSpPr>
        <p:spPr bwMode="auto">
          <a:xfrm>
            <a:off x="8316913" y="5075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12,5</a:t>
            </a:r>
          </a:p>
        </p:txBody>
      </p:sp>
      <p:sp>
        <p:nvSpPr>
          <p:cNvPr id="46254" name="175 CuadroTexto"/>
          <p:cNvSpPr txBox="1">
            <a:spLocks noChangeArrowheads="1"/>
          </p:cNvSpPr>
          <p:nvPr/>
        </p:nvSpPr>
        <p:spPr bwMode="auto">
          <a:xfrm>
            <a:off x="8299450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11,2</a:t>
            </a:r>
          </a:p>
        </p:txBody>
      </p:sp>
      <p:sp>
        <p:nvSpPr>
          <p:cNvPr id="46255" name="176 CuadroTexto"/>
          <p:cNvSpPr txBox="1">
            <a:spLocks noChangeArrowheads="1"/>
          </p:cNvSpPr>
          <p:nvPr/>
        </p:nvSpPr>
        <p:spPr bwMode="auto">
          <a:xfrm>
            <a:off x="8388350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46256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09</a:t>
            </a:r>
          </a:p>
        </p:txBody>
      </p:sp>
      <p:sp>
        <p:nvSpPr>
          <p:cNvPr id="46257" name="Rectangle 121"/>
          <p:cNvSpPr>
            <a:spLocks noChangeArrowheads="1"/>
          </p:cNvSpPr>
          <p:nvPr/>
        </p:nvSpPr>
        <p:spPr bwMode="auto">
          <a:xfrm>
            <a:off x="8394700" y="333375"/>
            <a:ext cx="42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</a:t>
            </a:r>
          </a:p>
        </p:txBody>
      </p:sp>
      <p:sp>
        <p:nvSpPr>
          <p:cNvPr id="46258" name="177 CuadroTexto"/>
          <p:cNvSpPr txBox="1">
            <a:spLocks noChangeArrowheads="1"/>
          </p:cNvSpPr>
          <p:nvPr/>
        </p:nvSpPr>
        <p:spPr bwMode="auto">
          <a:xfrm>
            <a:off x="2484438" y="1743075"/>
            <a:ext cx="1001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BARRIENTOS</a:t>
            </a:r>
          </a:p>
        </p:txBody>
      </p:sp>
      <p:sp>
        <p:nvSpPr>
          <p:cNvPr id="46259" name="178 CuadroTexto"/>
          <p:cNvSpPr txBox="1">
            <a:spLocks noChangeArrowheads="1"/>
          </p:cNvSpPr>
          <p:nvPr/>
        </p:nvSpPr>
        <p:spPr bwMode="auto">
          <a:xfrm>
            <a:off x="2484438" y="2349500"/>
            <a:ext cx="579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SALTO</a:t>
            </a:r>
          </a:p>
        </p:txBody>
      </p:sp>
      <p:sp>
        <p:nvSpPr>
          <p:cNvPr id="46260" name="179 CuadroTexto"/>
          <p:cNvSpPr txBox="1">
            <a:spLocks noChangeArrowheads="1"/>
          </p:cNvSpPr>
          <p:nvPr/>
        </p:nvSpPr>
        <p:spPr bwMode="auto">
          <a:xfrm>
            <a:off x="2484438" y="2997200"/>
            <a:ext cx="80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ANTONIO</a:t>
            </a:r>
          </a:p>
        </p:txBody>
      </p:sp>
      <p:sp>
        <p:nvSpPr>
          <p:cNvPr id="46261" name="180 CuadroTexto"/>
          <p:cNvSpPr txBox="1">
            <a:spLocks noChangeArrowheads="1"/>
          </p:cNvSpPr>
          <p:nvPr/>
        </p:nvSpPr>
        <p:spPr bwMode="auto">
          <a:xfrm>
            <a:off x="2493963" y="4983163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MAÑUCO</a:t>
            </a:r>
          </a:p>
        </p:txBody>
      </p:sp>
      <p:sp>
        <p:nvSpPr>
          <p:cNvPr id="46262" name="181 CuadroTexto"/>
          <p:cNvSpPr txBox="1">
            <a:spLocks noChangeArrowheads="1"/>
          </p:cNvSpPr>
          <p:nvPr/>
        </p:nvSpPr>
        <p:spPr bwMode="auto">
          <a:xfrm>
            <a:off x="2484438" y="5661025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NIÑITO</a:t>
            </a:r>
          </a:p>
        </p:txBody>
      </p:sp>
      <p:sp>
        <p:nvSpPr>
          <p:cNvPr id="46263" name="182 CuadroTexto"/>
          <p:cNvSpPr txBox="1">
            <a:spLocks noChangeArrowheads="1"/>
          </p:cNvSpPr>
          <p:nvPr/>
        </p:nvSpPr>
        <p:spPr bwMode="auto">
          <a:xfrm>
            <a:off x="2484438" y="6207125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MUÑOZ</a:t>
            </a:r>
          </a:p>
        </p:txBody>
      </p:sp>
      <p:sp>
        <p:nvSpPr>
          <p:cNvPr id="46264" name="183 CuadroTexto"/>
          <p:cNvSpPr txBox="1">
            <a:spLocks noChangeArrowheads="1"/>
          </p:cNvSpPr>
          <p:nvPr/>
        </p:nvSpPr>
        <p:spPr bwMode="auto">
          <a:xfrm>
            <a:off x="6937375" y="1628775"/>
            <a:ext cx="1228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TRANCA 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ALAMBRE  X IZQ</a:t>
            </a:r>
          </a:p>
        </p:txBody>
      </p:sp>
      <p:sp>
        <p:nvSpPr>
          <p:cNvPr id="46265" name="184 CuadroTexto"/>
          <p:cNvSpPr txBox="1">
            <a:spLocks noChangeArrowheads="1"/>
          </p:cNvSpPr>
          <p:nvPr/>
        </p:nvSpPr>
        <p:spPr bwMode="auto">
          <a:xfrm>
            <a:off x="6875463" y="2319338"/>
            <a:ext cx="1527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PORTON FIERRO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MADERA X DERECHA</a:t>
            </a:r>
          </a:p>
        </p:txBody>
      </p:sp>
      <p:sp>
        <p:nvSpPr>
          <p:cNvPr id="46266" name="185 CuadroTexto"/>
          <p:cNvSpPr txBox="1">
            <a:spLocks noChangeArrowheads="1"/>
          </p:cNvSpPr>
          <p:nvPr/>
        </p:nvSpPr>
        <p:spPr bwMode="auto">
          <a:xfrm>
            <a:off x="7010400" y="29972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ÑANCO</a:t>
            </a:r>
          </a:p>
        </p:txBody>
      </p:sp>
      <p:sp>
        <p:nvSpPr>
          <p:cNvPr id="46267" name="186 CuadroTexto"/>
          <p:cNvSpPr txBox="1">
            <a:spLocks noChangeArrowheads="1"/>
          </p:cNvSpPr>
          <p:nvPr/>
        </p:nvSpPr>
        <p:spPr bwMode="auto">
          <a:xfrm>
            <a:off x="7010400" y="3614738"/>
            <a:ext cx="82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IGLESIA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DERECHA</a:t>
            </a:r>
          </a:p>
        </p:txBody>
      </p:sp>
      <p:sp>
        <p:nvSpPr>
          <p:cNvPr id="46268" name="187 CuadroTexto"/>
          <p:cNvSpPr txBox="1">
            <a:spLocks noChangeArrowheads="1"/>
          </p:cNvSpPr>
          <p:nvPr/>
        </p:nvSpPr>
        <p:spPr bwMode="auto">
          <a:xfrm>
            <a:off x="7081838" y="4292600"/>
            <a:ext cx="97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CHAICA</a:t>
            </a:r>
          </a:p>
        </p:txBody>
      </p:sp>
      <p:sp>
        <p:nvSpPr>
          <p:cNvPr id="46269" name="188 CuadroTexto"/>
          <p:cNvSpPr txBox="1">
            <a:spLocks noChangeArrowheads="1"/>
          </p:cNvSpPr>
          <p:nvPr/>
        </p:nvSpPr>
        <p:spPr bwMode="auto">
          <a:xfrm>
            <a:off x="7081838" y="4983163"/>
            <a:ext cx="1036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LAGO CHAPO</a:t>
            </a:r>
          </a:p>
        </p:txBody>
      </p:sp>
      <p:sp>
        <p:nvSpPr>
          <p:cNvPr id="46270" name="189 CuadroTexto"/>
          <p:cNvSpPr txBox="1">
            <a:spLocks noChangeArrowheads="1"/>
          </p:cNvSpPr>
          <p:nvPr/>
        </p:nvSpPr>
        <p:spPr bwMode="auto">
          <a:xfrm>
            <a:off x="7062788" y="5703888"/>
            <a:ext cx="974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COIHUIN</a:t>
            </a:r>
          </a:p>
        </p:txBody>
      </p:sp>
      <p:sp>
        <p:nvSpPr>
          <p:cNvPr id="46271" name="190 CuadroTexto"/>
          <p:cNvSpPr txBox="1">
            <a:spLocks noChangeArrowheads="1"/>
          </p:cNvSpPr>
          <p:nvPr/>
        </p:nvSpPr>
        <p:spPr bwMode="auto">
          <a:xfrm>
            <a:off x="7062788" y="6207125"/>
            <a:ext cx="1116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PELLUCO ALTO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LINTZ</a:t>
            </a:r>
          </a:p>
        </p:txBody>
      </p:sp>
      <p:sp>
        <p:nvSpPr>
          <p:cNvPr id="46272" name="Line 193"/>
          <p:cNvSpPr>
            <a:spLocks noChangeShapeType="1"/>
          </p:cNvSpPr>
          <p:nvPr/>
        </p:nvSpPr>
        <p:spPr bwMode="auto">
          <a:xfrm>
            <a:off x="6877050" y="1268413"/>
            <a:ext cx="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46273" name="Group 194"/>
          <p:cNvGrpSpPr>
            <a:grpSpLocks/>
          </p:cNvGrpSpPr>
          <p:nvPr/>
        </p:nvGrpSpPr>
        <p:grpSpPr bwMode="auto">
          <a:xfrm>
            <a:off x="1619250" y="1773238"/>
            <a:ext cx="430213" cy="431800"/>
            <a:chOff x="1038" y="1888"/>
            <a:chExt cx="271" cy="272"/>
          </a:xfrm>
        </p:grpSpPr>
        <p:sp>
          <p:nvSpPr>
            <p:cNvPr id="46368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9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70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71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72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73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74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75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6274" name="Group 203"/>
          <p:cNvGrpSpPr>
            <a:grpSpLocks/>
          </p:cNvGrpSpPr>
          <p:nvPr/>
        </p:nvGrpSpPr>
        <p:grpSpPr bwMode="auto">
          <a:xfrm>
            <a:off x="1619250" y="2997200"/>
            <a:ext cx="430213" cy="431800"/>
            <a:chOff x="1038" y="1888"/>
            <a:chExt cx="271" cy="272"/>
          </a:xfrm>
        </p:grpSpPr>
        <p:sp>
          <p:nvSpPr>
            <p:cNvPr id="46360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1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2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3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4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5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6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67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6275" name="Group 212"/>
          <p:cNvGrpSpPr>
            <a:grpSpLocks/>
          </p:cNvGrpSpPr>
          <p:nvPr/>
        </p:nvGrpSpPr>
        <p:grpSpPr bwMode="auto">
          <a:xfrm>
            <a:off x="1619250" y="5013325"/>
            <a:ext cx="430213" cy="431800"/>
            <a:chOff x="1038" y="1888"/>
            <a:chExt cx="271" cy="272"/>
          </a:xfrm>
        </p:grpSpPr>
        <p:sp>
          <p:nvSpPr>
            <p:cNvPr id="46352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3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4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5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6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7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8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9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6276" name="Group 221"/>
          <p:cNvGrpSpPr>
            <a:grpSpLocks/>
          </p:cNvGrpSpPr>
          <p:nvPr/>
        </p:nvGrpSpPr>
        <p:grpSpPr bwMode="auto">
          <a:xfrm>
            <a:off x="1619250" y="5661025"/>
            <a:ext cx="430213" cy="431800"/>
            <a:chOff x="1038" y="1888"/>
            <a:chExt cx="271" cy="272"/>
          </a:xfrm>
        </p:grpSpPr>
        <p:sp>
          <p:nvSpPr>
            <p:cNvPr id="46344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5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6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7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8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9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0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51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46277" name="Group 230"/>
          <p:cNvGrpSpPr>
            <a:grpSpLocks/>
          </p:cNvGrpSpPr>
          <p:nvPr/>
        </p:nvGrpSpPr>
        <p:grpSpPr bwMode="auto">
          <a:xfrm>
            <a:off x="1619250" y="6237288"/>
            <a:ext cx="430213" cy="431800"/>
            <a:chOff x="1038" y="1888"/>
            <a:chExt cx="271" cy="272"/>
          </a:xfrm>
        </p:grpSpPr>
        <p:sp>
          <p:nvSpPr>
            <p:cNvPr id="46336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7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8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9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0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1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2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43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6278" name="Oval 202"/>
          <p:cNvSpPr>
            <a:spLocks noChangeArrowheads="1"/>
          </p:cNvSpPr>
          <p:nvPr/>
        </p:nvSpPr>
        <p:spPr bwMode="auto">
          <a:xfrm>
            <a:off x="6227763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279" name="Line 240"/>
          <p:cNvSpPr>
            <a:spLocks noChangeShapeType="1"/>
          </p:cNvSpPr>
          <p:nvPr/>
        </p:nvSpPr>
        <p:spPr bwMode="auto">
          <a:xfrm flipV="1">
            <a:off x="6300788" y="17732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80" name="Oval 202"/>
          <p:cNvSpPr>
            <a:spLocks noChangeArrowheads="1"/>
          </p:cNvSpPr>
          <p:nvPr/>
        </p:nvSpPr>
        <p:spPr bwMode="auto">
          <a:xfrm>
            <a:off x="6227763" y="26368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281" name="Line 242"/>
          <p:cNvSpPr>
            <a:spLocks noChangeShapeType="1"/>
          </p:cNvSpPr>
          <p:nvPr/>
        </p:nvSpPr>
        <p:spPr bwMode="auto">
          <a:xfrm flipV="1">
            <a:off x="6300788" y="234950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82" name="Oval 202"/>
          <p:cNvSpPr>
            <a:spLocks noChangeArrowheads="1"/>
          </p:cNvSpPr>
          <p:nvPr/>
        </p:nvSpPr>
        <p:spPr bwMode="auto">
          <a:xfrm>
            <a:off x="1762125" y="26368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283" name="Line 244"/>
          <p:cNvSpPr>
            <a:spLocks noChangeShapeType="1"/>
          </p:cNvSpPr>
          <p:nvPr/>
        </p:nvSpPr>
        <p:spPr bwMode="auto">
          <a:xfrm flipV="1">
            <a:off x="1835150" y="234950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84" name="Line 245"/>
          <p:cNvSpPr>
            <a:spLocks noChangeShapeType="1"/>
          </p:cNvSpPr>
          <p:nvPr/>
        </p:nvSpPr>
        <p:spPr bwMode="auto">
          <a:xfrm flipH="1">
            <a:off x="1619250" y="2565400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85" name="Oval 202"/>
          <p:cNvSpPr>
            <a:spLocks noChangeArrowheads="1"/>
          </p:cNvSpPr>
          <p:nvPr/>
        </p:nvSpPr>
        <p:spPr bwMode="auto">
          <a:xfrm>
            <a:off x="1766888" y="4010025"/>
            <a:ext cx="141287" cy="1397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286" name="Line 247"/>
          <p:cNvSpPr>
            <a:spLocks noChangeShapeType="1"/>
          </p:cNvSpPr>
          <p:nvPr/>
        </p:nvSpPr>
        <p:spPr bwMode="auto">
          <a:xfrm flipV="1">
            <a:off x="1835150" y="38608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87" name="Line 248"/>
          <p:cNvSpPr>
            <a:spLocks noChangeShapeType="1"/>
          </p:cNvSpPr>
          <p:nvPr/>
        </p:nvSpPr>
        <p:spPr bwMode="auto">
          <a:xfrm flipH="1">
            <a:off x="1692275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88" name="Line 249"/>
          <p:cNvSpPr>
            <a:spLocks noChangeShapeType="1"/>
          </p:cNvSpPr>
          <p:nvPr/>
        </p:nvSpPr>
        <p:spPr bwMode="auto">
          <a:xfrm flipV="1">
            <a:off x="1692275" y="36449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89" name="Line 200"/>
          <p:cNvSpPr>
            <a:spLocks noChangeShapeType="1"/>
          </p:cNvSpPr>
          <p:nvPr/>
        </p:nvSpPr>
        <p:spPr bwMode="auto">
          <a:xfrm flipH="1">
            <a:off x="2627313" y="36449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90" name="Oval 201"/>
          <p:cNvSpPr>
            <a:spLocks noChangeArrowheads="1"/>
          </p:cNvSpPr>
          <p:nvPr/>
        </p:nvSpPr>
        <p:spPr bwMode="auto">
          <a:xfrm>
            <a:off x="2484438" y="39354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291" name="Line 200"/>
          <p:cNvSpPr>
            <a:spLocks noChangeShapeType="1"/>
          </p:cNvSpPr>
          <p:nvPr/>
        </p:nvSpPr>
        <p:spPr bwMode="auto">
          <a:xfrm flipH="1">
            <a:off x="2627313" y="42926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92" name="Oval 201"/>
          <p:cNvSpPr>
            <a:spLocks noChangeArrowheads="1"/>
          </p:cNvSpPr>
          <p:nvPr/>
        </p:nvSpPr>
        <p:spPr bwMode="auto">
          <a:xfrm>
            <a:off x="2484438" y="45831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293" name="Line 254"/>
          <p:cNvSpPr>
            <a:spLocks noChangeShapeType="1"/>
          </p:cNvSpPr>
          <p:nvPr/>
        </p:nvSpPr>
        <p:spPr bwMode="auto">
          <a:xfrm flipV="1">
            <a:off x="1835150" y="44370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94" name="Line 255"/>
          <p:cNvSpPr>
            <a:spLocks noChangeShapeType="1"/>
          </p:cNvSpPr>
          <p:nvPr/>
        </p:nvSpPr>
        <p:spPr bwMode="auto">
          <a:xfrm>
            <a:off x="1835150" y="443706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295" name="Oval 202"/>
          <p:cNvSpPr>
            <a:spLocks noChangeArrowheads="1"/>
          </p:cNvSpPr>
          <p:nvPr/>
        </p:nvSpPr>
        <p:spPr bwMode="auto">
          <a:xfrm>
            <a:off x="1763713" y="4584700"/>
            <a:ext cx="141287" cy="1397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grpSp>
        <p:nvGrpSpPr>
          <p:cNvPr id="46296" name="Group 257"/>
          <p:cNvGrpSpPr>
            <a:grpSpLocks/>
          </p:cNvGrpSpPr>
          <p:nvPr/>
        </p:nvGrpSpPr>
        <p:grpSpPr bwMode="auto">
          <a:xfrm>
            <a:off x="6084888" y="2997200"/>
            <a:ext cx="430212" cy="431800"/>
            <a:chOff x="1038" y="1888"/>
            <a:chExt cx="271" cy="272"/>
          </a:xfrm>
        </p:grpSpPr>
        <p:sp>
          <p:nvSpPr>
            <p:cNvPr id="46328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29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0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1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2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3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4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335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46297" name="Oval 202"/>
          <p:cNvSpPr>
            <a:spLocks noChangeArrowheads="1"/>
          </p:cNvSpPr>
          <p:nvPr/>
        </p:nvSpPr>
        <p:spPr bwMode="auto">
          <a:xfrm>
            <a:off x="6011863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298" name="Line 267"/>
          <p:cNvSpPr>
            <a:spLocks noChangeShapeType="1"/>
          </p:cNvSpPr>
          <p:nvPr/>
        </p:nvSpPr>
        <p:spPr bwMode="auto">
          <a:xfrm flipV="1">
            <a:off x="6084888" y="36496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6299" name="Picture 2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644900"/>
            <a:ext cx="43338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00" name="Line 269"/>
          <p:cNvSpPr>
            <a:spLocks noChangeShapeType="1"/>
          </p:cNvSpPr>
          <p:nvPr/>
        </p:nvSpPr>
        <p:spPr bwMode="auto">
          <a:xfrm flipV="1">
            <a:off x="6156325" y="44370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01" name="Line 270"/>
          <p:cNvSpPr>
            <a:spLocks noChangeShapeType="1"/>
          </p:cNvSpPr>
          <p:nvPr/>
        </p:nvSpPr>
        <p:spPr bwMode="auto">
          <a:xfrm>
            <a:off x="6156325" y="4437063"/>
            <a:ext cx="503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02" name="Oval 202"/>
          <p:cNvSpPr>
            <a:spLocks noChangeArrowheads="1"/>
          </p:cNvSpPr>
          <p:nvPr/>
        </p:nvSpPr>
        <p:spPr bwMode="auto">
          <a:xfrm>
            <a:off x="6083300" y="45815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303" name="Line 272"/>
          <p:cNvSpPr>
            <a:spLocks noChangeShapeType="1"/>
          </p:cNvSpPr>
          <p:nvPr/>
        </p:nvSpPr>
        <p:spPr bwMode="auto">
          <a:xfrm>
            <a:off x="6372225" y="436562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04" name="Line 273"/>
          <p:cNvSpPr>
            <a:spLocks noChangeShapeType="1"/>
          </p:cNvSpPr>
          <p:nvPr/>
        </p:nvSpPr>
        <p:spPr bwMode="auto">
          <a:xfrm>
            <a:off x="6372225" y="45085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05" name="Line 274"/>
          <p:cNvSpPr>
            <a:spLocks noChangeShapeType="1"/>
          </p:cNvSpPr>
          <p:nvPr/>
        </p:nvSpPr>
        <p:spPr bwMode="auto">
          <a:xfrm flipH="1">
            <a:off x="5938838" y="4437063"/>
            <a:ext cx="217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06" name="Line 275"/>
          <p:cNvSpPr>
            <a:spLocks noChangeShapeType="1"/>
          </p:cNvSpPr>
          <p:nvPr/>
        </p:nvSpPr>
        <p:spPr bwMode="auto">
          <a:xfrm>
            <a:off x="6083300" y="43656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07" name="Line 276"/>
          <p:cNvSpPr>
            <a:spLocks noChangeShapeType="1"/>
          </p:cNvSpPr>
          <p:nvPr/>
        </p:nvSpPr>
        <p:spPr bwMode="auto">
          <a:xfrm>
            <a:off x="6011863" y="43656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08" name="Oval 202"/>
          <p:cNvSpPr>
            <a:spLocks noChangeArrowheads="1"/>
          </p:cNvSpPr>
          <p:nvPr/>
        </p:nvSpPr>
        <p:spPr bwMode="auto">
          <a:xfrm>
            <a:off x="622776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309" name="Line 278"/>
          <p:cNvSpPr>
            <a:spLocks noChangeShapeType="1"/>
          </p:cNvSpPr>
          <p:nvPr/>
        </p:nvSpPr>
        <p:spPr bwMode="auto">
          <a:xfrm flipV="1">
            <a:off x="6300788" y="52292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0" name="Line 279"/>
          <p:cNvSpPr>
            <a:spLocks noChangeShapeType="1"/>
          </p:cNvSpPr>
          <p:nvPr/>
        </p:nvSpPr>
        <p:spPr bwMode="auto">
          <a:xfrm flipH="1" flipV="1">
            <a:off x="6227763" y="5157788"/>
            <a:ext cx="7302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1" name="Line 280"/>
          <p:cNvSpPr>
            <a:spLocks noChangeShapeType="1"/>
          </p:cNvSpPr>
          <p:nvPr/>
        </p:nvSpPr>
        <p:spPr bwMode="auto">
          <a:xfrm flipV="1">
            <a:off x="6227763" y="494188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2" name="Line 281"/>
          <p:cNvSpPr>
            <a:spLocks noChangeShapeType="1"/>
          </p:cNvSpPr>
          <p:nvPr/>
        </p:nvSpPr>
        <p:spPr bwMode="auto">
          <a:xfrm>
            <a:off x="6300788" y="5229225"/>
            <a:ext cx="35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3" name="Line 282"/>
          <p:cNvSpPr>
            <a:spLocks noChangeShapeType="1"/>
          </p:cNvSpPr>
          <p:nvPr/>
        </p:nvSpPr>
        <p:spPr bwMode="auto">
          <a:xfrm>
            <a:off x="6516688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4" name="Line 283"/>
          <p:cNvSpPr>
            <a:spLocks noChangeShapeType="1"/>
          </p:cNvSpPr>
          <p:nvPr/>
        </p:nvSpPr>
        <p:spPr bwMode="auto">
          <a:xfrm>
            <a:off x="6588125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5" name="Line 284"/>
          <p:cNvSpPr>
            <a:spLocks noChangeShapeType="1"/>
          </p:cNvSpPr>
          <p:nvPr/>
        </p:nvSpPr>
        <p:spPr bwMode="auto">
          <a:xfrm flipV="1">
            <a:off x="6372225" y="56610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6" name="Oval 202"/>
          <p:cNvSpPr>
            <a:spLocks noChangeArrowheads="1"/>
          </p:cNvSpPr>
          <p:nvPr/>
        </p:nvSpPr>
        <p:spPr bwMode="auto">
          <a:xfrm>
            <a:off x="6300788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317" name="Line 286"/>
          <p:cNvSpPr>
            <a:spLocks noChangeShapeType="1"/>
          </p:cNvSpPr>
          <p:nvPr/>
        </p:nvSpPr>
        <p:spPr bwMode="auto">
          <a:xfrm flipH="1">
            <a:off x="6084888" y="58769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8" name="Line 287"/>
          <p:cNvSpPr>
            <a:spLocks noChangeShapeType="1"/>
          </p:cNvSpPr>
          <p:nvPr/>
        </p:nvSpPr>
        <p:spPr bwMode="auto">
          <a:xfrm>
            <a:off x="6156325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19" name="Line 288"/>
          <p:cNvSpPr>
            <a:spLocks noChangeShapeType="1"/>
          </p:cNvSpPr>
          <p:nvPr/>
        </p:nvSpPr>
        <p:spPr bwMode="auto">
          <a:xfrm>
            <a:off x="6227763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20" name="Oval 202"/>
          <p:cNvSpPr>
            <a:spLocks noChangeArrowheads="1"/>
          </p:cNvSpPr>
          <p:nvPr/>
        </p:nvSpPr>
        <p:spPr bwMode="auto">
          <a:xfrm>
            <a:off x="6300788" y="65246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6321" name="Line 295"/>
          <p:cNvSpPr>
            <a:spLocks noChangeShapeType="1"/>
          </p:cNvSpPr>
          <p:nvPr/>
        </p:nvSpPr>
        <p:spPr bwMode="auto">
          <a:xfrm flipV="1">
            <a:off x="6372225" y="6381750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22" name="Line 296"/>
          <p:cNvSpPr>
            <a:spLocks noChangeShapeType="1"/>
          </p:cNvSpPr>
          <p:nvPr/>
        </p:nvSpPr>
        <p:spPr bwMode="auto">
          <a:xfrm>
            <a:off x="6372225" y="6381750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23" name="Line 297"/>
          <p:cNvSpPr>
            <a:spLocks noChangeShapeType="1"/>
          </p:cNvSpPr>
          <p:nvPr/>
        </p:nvSpPr>
        <p:spPr bwMode="auto">
          <a:xfrm flipV="1">
            <a:off x="6372225" y="61658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24" name="Line 298"/>
          <p:cNvSpPr>
            <a:spLocks noChangeShapeType="1"/>
          </p:cNvSpPr>
          <p:nvPr/>
        </p:nvSpPr>
        <p:spPr bwMode="auto">
          <a:xfrm flipH="1">
            <a:off x="6300788" y="62372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25" name="Line 299"/>
          <p:cNvSpPr>
            <a:spLocks noChangeShapeType="1"/>
          </p:cNvSpPr>
          <p:nvPr/>
        </p:nvSpPr>
        <p:spPr bwMode="auto">
          <a:xfrm flipH="1">
            <a:off x="6300788" y="6308725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6326" name="1 CuadroTexto"/>
          <p:cNvSpPr txBox="1">
            <a:spLocks noChangeArrowheads="1"/>
          </p:cNvSpPr>
          <p:nvPr/>
        </p:nvSpPr>
        <p:spPr bwMode="auto">
          <a:xfrm>
            <a:off x="6316663" y="549275"/>
            <a:ext cx="1639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1</a:t>
            </a:r>
          </a:p>
        </p:txBody>
      </p:sp>
      <p:sp>
        <p:nvSpPr>
          <p:cNvPr id="46327" name="1 CuadroTexto"/>
          <p:cNvSpPr txBox="1">
            <a:spLocks noChangeArrowheads="1"/>
          </p:cNvSpPr>
          <p:nvPr/>
        </p:nvSpPr>
        <p:spPr bwMode="auto">
          <a:xfrm>
            <a:off x="1619250" y="549275"/>
            <a:ext cx="1639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31" name="Line 60"/>
          <p:cNvSpPr>
            <a:spLocks noChangeShapeType="1"/>
          </p:cNvSpPr>
          <p:nvPr/>
        </p:nvSpPr>
        <p:spPr bwMode="auto">
          <a:xfrm>
            <a:off x="69357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2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3" name="Line 62"/>
          <p:cNvSpPr>
            <a:spLocks noChangeShapeType="1"/>
          </p:cNvSpPr>
          <p:nvPr/>
        </p:nvSpPr>
        <p:spPr bwMode="auto">
          <a:xfrm>
            <a:off x="83026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4" name="Line 63"/>
          <p:cNvSpPr>
            <a:spLocks noChangeShapeType="1"/>
          </p:cNvSpPr>
          <p:nvPr/>
        </p:nvSpPr>
        <p:spPr bwMode="auto">
          <a:xfrm flipH="1">
            <a:off x="5773738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5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6" name="Line 65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7" name="Line 66"/>
          <p:cNvSpPr>
            <a:spLocks noChangeShapeType="1"/>
          </p:cNvSpPr>
          <p:nvPr/>
        </p:nvSpPr>
        <p:spPr bwMode="auto">
          <a:xfrm>
            <a:off x="4702175" y="29241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8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9" name="Line 69"/>
          <p:cNvSpPr>
            <a:spLocks noChangeShapeType="1"/>
          </p:cNvSpPr>
          <p:nvPr/>
        </p:nvSpPr>
        <p:spPr bwMode="auto">
          <a:xfrm>
            <a:off x="47021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40" name="Line 70"/>
          <p:cNvSpPr>
            <a:spLocks noChangeShapeType="1"/>
          </p:cNvSpPr>
          <p:nvPr/>
        </p:nvSpPr>
        <p:spPr bwMode="auto">
          <a:xfrm>
            <a:off x="47021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41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8142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8143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8144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8145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8146" name="AutoShape 76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47" name="AutoShape 77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48" name="AutoShape 78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49" name="AutoShape 79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50" name="AutoShape 80"/>
          <p:cNvSpPr>
            <a:spLocks noChangeArrowheads="1"/>
          </p:cNvSpPr>
          <p:nvPr/>
        </p:nvSpPr>
        <p:spPr bwMode="auto">
          <a:xfrm>
            <a:off x="5565775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51" name="AutoShape 81"/>
          <p:cNvSpPr>
            <a:spLocks noChangeArrowheads="1"/>
          </p:cNvSpPr>
          <p:nvPr/>
        </p:nvSpPr>
        <p:spPr bwMode="auto">
          <a:xfrm>
            <a:off x="5565775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52" name="Rectangle 82"/>
          <p:cNvSpPr>
            <a:spLocks noChangeArrowheads="1"/>
          </p:cNvSpPr>
          <p:nvPr/>
        </p:nvSpPr>
        <p:spPr bwMode="auto">
          <a:xfrm>
            <a:off x="5545138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48153" name="Rectangle 83"/>
          <p:cNvSpPr>
            <a:spLocks noChangeArrowheads="1"/>
          </p:cNvSpPr>
          <p:nvPr/>
        </p:nvSpPr>
        <p:spPr bwMode="auto">
          <a:xfrm>
            <a:off x="5553075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34</a:t>
            </a:r>
          </a:p>
        </p:txBody>
      </p:sp>
      <p:sp>
        <p:nvSpPr>
          <p:cNvPr id="48154" name="Rectangle 84"/>
          <p:cNvSpPr>
            <a:spLocks noChangeArrowheads="1"/>
          </p:cNvSpPr>
          <p:nvPr/>
        </p:nvSpPr>
        <p:spPr bwMode="auto">
          <a:xfrm>
            <a:off x="5553075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48155" name="Rectangle 85"/>
          <p:cNvSpPr>
            <a:spLocks noChangeArrowheads="1"/>
          </p:cNvSpPr>
          <p:nvPr/>
        </p:nvSpPr>
        <p:spPr bwMode="auto">
          <a:xfrm>
            <a:off x="5553075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36</a:t>
            </a:r>
          </a:p>
        </p:txBody>
      </p:sp>
      <p:sp>
        <p:nvSpPr>
          <p:cNvPr id="48156" name="Rectangle 86"/>
          <p:cNvSpPr>
            <a:spLocks noChangeArrowheads="1"/>
          </p:cNvSpPr>
          <p:nvPr/>
        </p:nvSpPr>
        <p:spPr bwMode="auto">
          <a:xfrm>
            <a:off x="5553075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37</a:t>
            </a:r>
          </a:p>
        </p:txBody>
      </p:sp>
      <p:sp>
        <p:nvSpPr>
          <p:cNvPr id="48157" name="Rectangle 87"/>
          <p:cNvSpPr>
            <a:spLocks noChangeArrowheads="1"/>
          </p:cNvSpPr>
          <p:nvPr/>
        </p:nvSpPr>
        <p:spPr bwMode="auto">
          <a:xfrm>
            <a:off x="5553075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38</a:t>
            </a:r>
          </a:p>
        </p:txBody>
      </p:sp>
      <p:sp>
        <p:nvSpPr>
          <p:cNvPr id="48158" name="AutoShape 89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59" name="Rectangle 90"/>
          <p:cNvSpPr>
            <a:spLocks noChangeArrowheads="1"/>
          </p:cNvSpPr>
          <p:nvPr/>
        </p:nvSpPr>
        <p:spPr bwMode="auto">
          <a:xfrm>
            <a:off x="5551488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39</a:t>
            </a:r>
          </a:p>
        </p:txBody>
      </p:sp>
      <p:sp>
        <p:nvSpPr>
          <p:cNvPr id="48160" name="AutoShape 91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61" name="Rectangle 92"/>
          <p:cNvSpPr>
            <a:spLocks noChangeArrowheads="1"/>
          </p:cNvSpPr>
          <p:nvPr/>
        </p:nvSpPr>
        <p:spPr bwMode="auto">
          <a:xfrm>
            <a:off x="5545138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40</a:t>
            </a:r>
          </a:p>
        </p:txBody>
      </p:sp>
      <p:sp>
        <p:nvSpPr>
          <p:cNvPr id="48162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63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8164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65" name="Line 96"/>
          <p:cNvSpPr>
            <a:spLocks noChangeShapeType="1"/>
          </p:cNvSpPr>
          <p:nvPr/>
        </p:nvSpPr>
        <p:spPr bwMode="auto">
          <a:xfrm>
            <a:off x="6862763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66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67" name="Freeform 98"/>
          <p:cNvSpPr>
            <a:spLocks/>
          </p:cNvSpPr>
          <p:nvPr/>
        </p:nvSpPr>
        <p:spPr bwMode="auto">
          <a:xfrm>
            <a:off x="5783263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68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69" name="Rectangle 100"/>
          <p:cNvSpPr>
            <a:spLocks noChangeArrowheads="1"/>
          </p:cNvSpPr>
          <p:nvPr/>
        </p:nvSpPr>
        <p:spPr bwMode="auto">
          <a:xfrm>
            <a:off x="5710238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8170" name="Rectangle 101"/>
          <p:cNvSpPr>
            <a:spLocks noChangeArrowheads="1"/>
          </p:cNvSpPr>
          <p:nvPr/>
        </p:nvSpPr>
        <p:spPr bwMode="auto">
          <a:xfrm>
            <a:off x="6267450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8171" name="Rectangle 102"/>
          <p:cNvSpPr>
            <a:spLocks noChangeArrowheads="1"/>
          </p:cNvSpPr>
          <p:nvPr/>
        </p:nvSpPr>
        <p:spPr bwMode="auto">
          <a:xfrm>
            <a:off x="6851650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8172" name="Rectangle 103"/>
          <p:cNvSpPr>
            <a:spLocks noChangeArrowheads="1"/>
          </p:cNvSpPr>
          <p:nvPr/>
        </p:nvSpPr>
        <p:spPr bwMode="auto">
          <a:xfrm>
            <a:off x="7510463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8173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74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75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76" name="AutoShape 107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8177" name="Freeform 108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78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79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8180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81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8182" name="Rectangle 113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8183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184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85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86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87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88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89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90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91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92" name="Line 12"/>
          <p:cNvSpPr>
            <a:spLocks noChangeShapeType="1"/>
          </p:cNvSpPr>
          <p:nvPr/>
        </p:nvSpPr>
        <p:spPr bwMode="auto">
          <a:xfrm>
            <a:off x="179388" y="42211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93" name="Line 13"/>
          <p:cNvSpPr>
            <a:spLocks noChangeShapeType="1"/>
          </p:cNvSpPr>
          <p:nvPr/>
        </p:nvSpPr>
        <p:spPr bwMode="auto">
          <a:xfrm>
            <a:off x="1809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94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8195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8196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8197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8198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8199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00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01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02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03" name="AutoShape 23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04" name="AutoShape 24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05" name="Rectangle 25"/>
          <p:cNvSpPr>
            <a:spLocks noChangeArrowheads="1"/>
          </p:cNvSpPr>
          <p:nvPr/>
        </p:nvSpPr>
        <p:spPr bwMode="auto">
          <a:xfrm>
            <a:off x="1025525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48206" name="Rectangle 26"/>
          <p:cNvSpPr>
            <a:spLocks noChangeArrowheads="1"/>
          </p:cNvSpPr>
          <p:nvPr/>
        </p:nvSpPr>
        <p:spPr bwMode="auto">
          <a:xfrm>
            <a:off x="1033463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48207" name="Rectangle 27"/>
          <p:cNvSpPr>
            <a:spLocks noChangeArrowheads="1"/>
          </p:cNvSpPr>
          <p:nvPr/>
        </p:nvSpPr>
        <p:spPr bwMode="auto">
          <a:xfrm>
            <a:off x="1033463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27</a:t>
            </a:r>
          </a:p>
        </p:txBody>
      </p:sp>
      <p:sp>
        <p:nvSpPr>
          <p:cNvPr id="48208" name="Rectangle 28"/>
          <p:cNvSpPr>
            <a:spLocks noChangeArrowheads="1"/>
          </p:cNvSpPr>
          <p:nvPr/>
        </p:nvSpPr>
        <p:spPr bwMode="auto">
          <a:xfrm>
            <a:off x="1033463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48209" name="Rectangle 29"/>
          <p:cNvSpPr>
            <a:spLocks noChangeArrowheads="1"/>
          </p:cNvSpPr>
          <p:nvPr/>
        </p:nvSpPr>
        <p:spPr bwMode="auto">
          <a:xfrm>
            <a:off x="1033463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29</a:t>
            </a:r>
          </a:p>
        </p:txBody>
      </p:sp>
      <p:sp>
        <p:nvSpPr>
          <p:cNvPr id="48210" name="Rectangle 30"/>
          <p:cNvSpPr>
            <a:spLocks noChangeArrowheads="1"/>
          </p:cNvSpPr>
          <p:nvPr/>
        </p:nvSpPr>
        <p:spPr bwMode="auto">
          <a:xfrm>
            <a:off x="1033463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30</a:t>
            </a:r>
          </a:p>
        </p:txBody>
      </p:sp>
      <p:sp>
        <p:nvSpPr>
          <p:cNvPr id="48211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12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13" name="Rectangle 33"/>
          <p:cNvSpPr>
            <a:spLocks noChangeArrowheads="1"/>
          </p:cNvSpPr>
          <p:nvPr/>
        </p:nvSpPr>
        <p:spPr bwMode="auto">
          <a:xfrm>
            <a:off x="1031875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48214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8215" name="Rectangle 35"/>
          <p:cNvSpPr>
            <a:spLocks noChangeArrowheads="1"/>
          </p:cNvSpPr>
          <p:nvPr/>
        </p:nvSpPr>
        <p:spPr bwMode="auto">
          <a:xfrm>
            <a:off x="1025525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48216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17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8218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19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20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21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22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23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8224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8225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8226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8227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28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29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30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8231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32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33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8234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35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8236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48237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38" name="113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8239" name="Line 11"/>
          <p:cNvSpPr>
            <a:spLocks noChangeShapeType="1"/>
          </p:cNvSpPr>
          <p:nvPr/>
        </p:nvSpPr>
        <p:spPr bwMode="auto">
          <a:xfrm>
            <a:off x="179388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240" name="Rectangle 58"/>
          <p:cNvSpPr>
            <a:spLocks noChangeArrowheads="1"/>
          </p:cNvSpPr>
          <p:nvPr/>
        </p:nvSpPr>
        <p:spPr bwMode="auto">
          <a:xfrm>
            <a:off x="4954588" y="198438"/>
            <a:ext cx="15525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20   CORRENTOSO</a:t>
            </a:r>
          </a:p>
        </p:txBody>
      </p:sp>
      <p:sp>
        <p:nvSpPr>
          <p:cNvPr id="48241" name="Rectangle 58"/>
          <p:cNvSpPr>
            <a:spLocks noChangeArrowheads="1"/>
          </p:cNvSpPr>
          <p:nvPr/>
        </p:nvSpPr>
        <p:spPr bwMode="auto">
          <a:xfrm>
            <a:off x="4965700" y="414338"/>
            <a:ext cx="19764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21   PARQUE ASISTENCIA</a:t>
            </a:r>
          </a:p>
        </p:txBody>
      </p:sp>
      <p:sp>
        <p:nvSpPr>
          <p:cNvPr id="48242" name="119 CuadroTexto"/>
          <p:cNvSpPr txBox="1">
            <a:spLocks noChangeArrowheads="1"/>
          </p:cNvSpPr>
          <p:nvPr/>
        </p:nvSpPr>
        <p:spPr bwMode="auto">
          <a:xfrm>
            <a:off x="5780088" y="8985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48243" name="119 CuadroTexto"/>
          <p:cNvSpPr txBox="1">
            <a:spLocks noChangeArrowheads="1"/>
          </p:cNvSpPr>
          <p:nvPr/>
        </p:nvSpPr>
        <p:spPr bwMode="auto">
          <a:xfrm>
            <a:off x="6283325" y="900113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8244" name="119 CuadroTexto"/>
          <p:cNvSpPr txBox="1">
            <a:spLocks noChangeArrowheads="1"/>
          </p:cNvSpPr>
          <p:nvPr/>
        </p:nvSpPr>
        <p:spPr bwMode="auto">
          <a:xfrm>
            <a:off x="6948488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48245" name="119 CuadroTexto"/>
          <p:cNvSpPr txBox="1">
            <a:spLocks noChangeArrowheads="1"/>
          </p:cNvSpPr>
          <p:nvPr/>
        </p:nvSpPr>
        <p:spPr bwMode="auto">
          <a:xfrm>
            <a:off x="7524750" y="908050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48246" name="118 CuadroTexto"/>
          <p:cNvSpPr txBox="1">
            <a:spLocks noChangeArrowheads="1"/>
          </p:cNvSpPr>
          <p:nvPr/>
        </p:nvSpPr>
        <p:spPr bwMode="auto">
          <a:xfrm>
            <a:off x="822325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8247" name="Rectangle 58"/>
          <p:cNvSpPr>
            <a:spLocks noChangeArrowheads="1"/>
          </p:cNvSpPr>
          <p:nvPr/>
        </p:nvSpPr>
        <p:spPr bwMode="auto">
          <a:xfrm>
            <a:off x="419100" y="188913"/>
            <a:ext cx="15509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20   CORRENTOSO</a:t>
            </a:r>
          </a:p>
        </p:txBody>
      </p:sp>
      <p:sp>
        <p:nvSpPr>
          <p:cNvPr id="48248" name="Rectangle 58"/>
          <p:cNvSpPr>
            <a:spLocks noChangeArrowheads="1"/>
          </p:cNvSpPr>
          <p:nvPr/>
        </p:nvSpPr>
        <p:spPr bwMode="auto">
          <a:xfrm>
            <a:off x="428625" y="404813"/>
            <a:ext cx="1978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21   PARQUE ASISTENCIA</a:t>
            </a:r>
          </a:p>
        </p:txBody>
      </p:sp>
      <p:sp>
        <p:nvSpPr>
          <p:cNvPr id="48249" name="119 CuadroTexto"/>
          <p:cNvSpPr txBox="1">
            <a:spLocks noChangeArrowheads="1"/>
          </p:cNvSpPr>
          <p:nvPr/>
        </p:nvSpPr>
        <p:spPr bwMode="auto">
          <a:xfrm>
            <a:off x="1243013" y="8890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48250" name="119 CuadroTexto"/>
          <p:cNvSpPr txBox="1">
            <a:spLocks noChangeArrowheads="1"/>
          </p:cNvSpPr>
          <p:nvPr/>
        </p:nvSpPr>
        <p:spPr bwMode="auto">
          <a:xfrm>
            <a:off x="1746250" y="8890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48251" name="119 CuadroTexto"/>
          <p:cNvSpPr txBox="1">
            <a:spLocks noChangeArrowheads="1"/>
          </p:cNvSpPr>
          <p:nvPr/>
        </p:nvSpPr>
        <p:spPr bwMode="auto">
          <a:xfrm>
            <a:off x="2411413" y="8890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48252" name="119 CuadroTexto"/>
          <p:cNvSpPr txBox="1">
            <a:spLocks noChangeArrowheads="1"/>
          </p:cNvSpPr>
          <p:nvPr/>
        </p:nvSpPr>
        <p:spPr bwMode="auto">
          <a:xfrm>
            <a:off x="2987675" y="898525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48253" name="129 CuadroTexto"/>
          <p:cNvSpPr txBox="1">
            <a:spLocks noChangeArrowheads="1"/>
          </p:cNvSpPr>
          <p:nvPr/>
        </p:nvSpPr>
        <p:spPr bwMode="auto">
          <a:xfrm>
            <a:off x="161925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26,7</a:t>
            </a:r>
          </a:p>
        </p:txBody>
      </p:sp>
      <p:sp>
        <p:nvSpPr>
          <p:cNvPr id="48254" name="130 CuadroTexto"/>
          <p:cNvSpPr txBox="1">
            <a:spLocks noChangeArrowheads="1"/>
          </p:cNvSpPr>
          <p:nvPr/>
        </p:nvSpPr>
        <p:spPr bwMode="auto">
          <a:xfrm>
            <a:off x="161925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27,5</a:t>
            </a:r>
          </a:p>
        </p:txBody>
      </p:sp>
      <p:sp>
        <p:nvSpPr>
          <p:cNvPr id="48255" name="131 CuadroTexto"/>
          <p:cNvSpPr txBox="1">
            <a:spLocks noChangeArrowheads="1"/>
          </p:cNvSpPr>
          <p:nvPr/>
        </p:nvSpPr>
        <p:spPr bwMode="auto">
          <a:xfrm>
            <a:off x="161925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30,0</a:t>
            </a:r>
          </a:p>
        </p:txBody>
      </p:sp>
      <p:sp>
        <p:nvSpPr>
          <p:cNvPr id="48256" name="132 CuadroTexto"/>
          <p:cNvSpPr txBox="1">
            <a:spLocks noChangeArrowheads="1"/>
          </p:cNvSpPr>
          <p:nvPr/>
        </p:nvSpPr>
        <p:spPr bwMode="auto">
          <a:xfrm>
            <a:off x="4699000" y="36544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33,7</a:t>
            </a:r>
          </a:p>
        </p:txBody>
      </p:sp>
      <p:sp>
        <p:nvSpPr>
          <p:cNvPr id="48257" name="133 CuadroTexto"/>
          <p:cNvSpPr txBox="1">
            <a:spLocks noChangeArrowheads="1"/>
          </p:cNvSpPr>
          <p:nvPr/>
        </p:nvSpPr>
        <p:spPr bwMode="auto">
          <a:xfrm>
            <a:off x="179388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31,1</a:t>
            </a:r>
          </a:p>
        </p:txBody>
      </p:sp>
      <p:sp>
        <p:nvSpPr>
          <p:cNvPr id="48258" name="134 CuadroTexto"/>
          <p:cNvSpPr txBox="1">
            <a:spLocks noChangeArrowheads="1"/>
          </p:cNvSpPr>
          <p:nvPr/>
        </p:nvSpPr>
        <p:spPr bwMode="auto">
          <a:xfrm>
            <a:off x="161925" y="44275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31,3</a:t>
            </a:r>
          </a:p>
        </p:txBody>
      </p:sp>
      <p:sp>
        <p:nvSpPr>
          <p:cNvPr id="48259" name="135 CuadroTexto"/>
          <p:cNvSpPr txBox="1">
            <a:spLocks noChangeArrowheads="1"/>
          </p:cNvSpPr>
          <p:nvPr/>
        </p:nvSpPr>
        <p:spPr bwMode="auto">
          <a:xfrm>
            <a:off x="161925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32,1</a:t>
            </a:r>
          </a:p>
        </p:txBody>
      </p:sp>
      <p:sp>
        <p:nvSpPr>
          <p:cNvPr id="48260" name="136 CuadroTexto"/>
          <p:cNvSpPr txBox="1">
            <a:spLocks noChangeArrowheads="1"/>
          </p:cNvSpPr>
          <p:nvPr/>
        </p:nvSpPr>
        <p:spPr bwMode="auto">
          <a:xfrm>
            <a:off x="161925" y="5075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31,5</a:t>
            </a:r>
          </a:p>
        </p:txBody>
      </p:sp>
      <p:sp>
        <p:nvSpPr>
          <p:cNvPr id="48261" name="137 CuadroTexto"/>
          <p:cNvSpPr txBox="1">
            <a:spLocks noChangeArrowheads="1"/>
          </p:cNvSpPr>
          <p:nvPr/>
        </p:nvSpPr>
        <p:spPr bwMode="auto">
          <a:xfrm>
            <a:off x="161925" y="56515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31,8</a:t>
            </a:r>
          </a:p>
        </p:txBody>
      </p:sp>
      <p:sp>
        <p:nvSpPr>
          <p:cNvPr id="48262" name="138 CuadroTexto"/>
          <p:cNvSpPr txBox="1">
            <a:spLocks noChangeArrowheads="1"/>
          </p:cNvSpPr>
          <p:nvPr/>
        </p:nvSpPr>
        <p:spPr bwMode="auto">
          <a:xfrm>
            <a:off x="4699000" y="17002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32,3</a:t>
            </a:r>
          </a:p>
        </p:txBody>
      </p:sp>
      <p:sp>
        <p:nvSpPr>
          <p:cNvPr id="48263" name="139 CuadroTexto"/>
          <p:cNvSpPr txBox="1">
            <a:spLocks noChangeArrowheads="1"/>
          </p:cNvSpPr>
          <p:nvPr/>
        </p:nvSpPr>
        <p:spPr bwMode="auto">
          <a:xfrm>
            <a:off x="4699000" y="23495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32,4</a:t>
            </a:r>
          </a:p>
        </p:txBody>
      </p:sp>
      <p:sp>
        <p:nvSpPr>
          <p:cNvPr id="48264" name="140 CuadroTexto"/>
          <p:cNvSpPr txBox="1">
            <a:spLocks noChangeArrowheads="1"/>
          </p:cNvSpPr>
          <p:nvPr/>
        </p:nvSpPr>
        <p:spPr bwMode="auto">
          <a:xfrm>
            <a:off x="4699000" y="30067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32,6</a:t>
            </a:r>
          </a:p>
        </p:txBody>
      </p:sp>
      <p:sp>
        <p:nvSpPr>
          <p:cNvPr id="48265" name="141 CuadroTexto"/>
          <p:cNvSpPr txBox="1">
            <a:spLocks noChangeArrowheads="1"/>
          </p:cNvSpPr>
          <p:nvPr/>
        </p:nvSpPr>
        <p:spPr bwMode="auto">
          <a:xfrm>
            <a:off x="4699000" y="435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33,9</a:t>
            </a:r>
          </a:p>
        </p:txBody>
      </p:sp>
      <p:sp>
        <p:nvSpPr>
          <p:cNvPr id="48266" name="142 CuadroTexto"/>
          <p:cNvSpPr txBox="1">
            <a:spLocks noChangeArrowheads="1"/>
          </p:cNvSpPr>
          <p:nvPr/>
        </p:nvSpPr>
        <p:spPr bwMode="auto">
          <a:xfrm>
            <a:off x="4699000" y="50133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34,7</a:t>
            </a:r>
          </a:p>
        </p:txBody>
      </p:sp>
      <p:sp>
        <p:nvSpPr>
          <p:cNvPr id="48267" name="143 CuadroTexto"/>
          <p:cNvSpPr txBox="1">
            <a:spLocks noChangeArrowheads="1"/>
          </p:cNvSpPr>
          <p:nvPr/>
        </p:nvSpPr>
        <p:spPr bwMode="auto">
          <a:xfrm>
            <a:off x="4699000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34,8</a:t>
            </a:r>
          </a:p>
        </p:txBody>
      </p:sp>
      <p:sp>
        <p:nvSpPr>
          <p:cNvPr id="48268" name="144 CuadroTexto"/>
          <p:cNvSpPr txBox="1">
            <a:spLocks noChangeArrowheads="1"/>
          </p:cNvSpPr>
          <p:nvPr/>
        </p:nvSpPr>
        <p:spPr bwMode="auto">
          <a:xfrm>
            <a:off x="4699000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48269" name="145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48270" name="146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48271" name="147 CuadroTexto"/>
          <p:cNvSpPr txBox="1">
            <a:spLocks noChangeArrowheads="1"/>
          </p:cNvSpPr>
          <p:nvPr/>
        </p:nvSpPr>
        <p:spPr bwMode="auto">
          <a:xfrm>
            <a:off x="7556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2,5</a:t>
            </a:r>
          </a:p>
        </p:txBody>
      </p:sp>
      <p:sp>
        <p:nvSpPr>
          <p:cNvPr id="48272" name="148 CuadroTexto"/>
          <p:cNvSpPr txBox="1">
            <a:spLocks noChangeArrowheads="1"/>
          </p:cNvSpPr>
          <p:nvPr/>
        </p:nvSpPr>
        <p:spPr bwMode="auto">
          <a:xfrm>
            <a:off x="755650" y="37084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48273" name="149 CuadroTexto"/>
          <p:cNvSpPr txBox="1">
            <a:spLocks noChangeArrowheads="1"/>
          </p:cNvSpPr>
          <p:nvPr/>
        </p:nvSpPr>
        <p:spPr bwMode="auto">
          <a:xfrm>
            <a:off x="755650" y="44275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8274" name="150 CuadroTexto"/>
          <p:cNvSpPr txBox="1">
            <a:spLocks noChangeArrowheads="1"/>
          </p:cNvSpPr>
          <p:nvPr/>
        </p:nvSpPr>
        <p:spPr bwMode="auto">
          <a:xfrm>
            <a:off x="75565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8275" name="151 CuadroTexto"/>
          <p:cNvSpPr txBox="1">
            <a:spLocks noChangeArrowheads="1"/>
          </p:cNvSpPr>
          <p:nvPr/>
        </p:nvSpPr>
        <p:spPr bwMode="auto">
          <a:xfrm>
            <a:off x="755650" y="56610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48276" name="152 CuadroTexto"/>
          <p:cNvSpPr txBox="1">
            <a:spLocks noChangeArrowheads="1"/>
          </p:cNvSpPr>
          <p:nvPr/>
        </p:nvSpPr>
        <p:spPr bwMode="auto">
          <a:xfrm>
            <a:off x="755650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48277" name="153 CuadroTexto"/>
          <p:cNvSpPr txBox="1">
            <a:spLocks noChangeArrowheads="1"/>
          </p:cNvSpPr>
          <p:nvPr/>
        </p:nvSpPr>
        <p:spPr bwMode="auto">
          <a:xfrm>
            <a:off x="5292725" y="17002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8278" name="154 CuadroTexto"/>
          <p:cNvSpPr txBox="1">
            <a:spLocks noChangeArrowheads="1"/>
          </p:cNvSpPr>
          <p:nvPr/>
        </p:nvSpPr>
        <p:spPr bwMode="auto">
          <a:xfrm>
            <a:off x="5319713" y="23495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8279" name="155 CuadroTexto"/>
          <p:cNvSpPr txBox="1">
            <a:spLocks noChangeArrowheads="1"/>
          </p:cNvSpPr>
          <p:nvPr/>
        </p:nvSpPr>
        <p:spPr bwMode="auto">
          <a:xfrm>
            <a:off x="5292725" y="29876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8280" name="156 CuadroTexto"/>
          <p:cNvSpPr txBox="1">
            <a:spLocks noChangeArrowheads="1"/>
          </p:cNvSpPr>
          <p:nvPr/>
        </p:nvSpPr>
        <p:spPr bwMode="auto">
          <a:xfrm>
            <a:off x="5248275" y="36353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48281" name="157 CuadroTexto"/>
          <p:cNvSpPr txBox="1">
            <a:spLocks noChangeArrowheads="1"/>
          </p:cNvSpPr>
          <p:nvPr/>
        </p:nvSpPr>
        <p:spPr bwMode="auto">
          <a:xfrm>
            <a:off x="5248275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8282" name="158 CuadroTexto"/>
          <p:cNvSpPr txBox="1">
            <a:spLocks noChangeArrowheads="1"/>
          </p:cNvSpPr>
          <p:nvPr/>
        </p:nvSpPr>
        <p:spPr bwMode="auto">
          <a:xfrm>
            <a:off x="5248275" y="50038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48283" name="159 CuadroTexto"/>
          <p:cNvSpPr txBox="1">
            <a:spLocks noChangeArrowheads="1"/>
          </p:cNvSpPr>
          <p:nvPr/>
        </p:nvSpPr>
        <p:spPr bwMode="auto">
          <a:xfrm>
            <a:off x="5248275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8284" name="160 CuadroTexto"/>
          <p:cNvSpPr txBox="1">
            <a:spLocks noChangeArrowheads="1"/>
          </p:cNvSpPr>
          <p:nvPr/>
        </p:nvSpPr>
        <p:spPr bwMode="auto">
          <a:xfrm>
            <a:off x="5248275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8285" name="161 CuadroTexto"/>
          <p:cNvSpPr txBox="1">
            <a:spLocks noChangeArrowheads="1"/>
          </p:cNvSpPr>
          <p:nvPr/>
        </p:nvSpPr>
        <p:spPr bwMode="auto">
          <a:xfrm>
            <a:off x="3779838" y="17002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8,3</a:t>
            </a:r>
          </a:p>
        </p:txBody>
      </p:sp>
      <p:sp>
        <p:nvSpPr>
          <p:cNvPr id="48286" name="162 CuadroTexto"/>
          <p:cNvSpPr txBox="1">
            <a:spLocks noChangeArrowheads="1"/>
          </p:cNvSpPr>
          <p:nvPr/>
        </p:nvSpPr>
        <p:spPr bwMode="auto">
          <a:xfrm>
            <a:off x="3779838" y="24114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7,5</a:t>
            </a:r>
          </a:p>
        </p:txBody>
      </p:sp>
      <p:sp>
        <p:nvSpPr>
          <p:cNvPr id="48287" name="163 CuadroTexto"/>
          <p:cNvSpPr txBox="1">
            <a:spLocks noChangeArrowheads="1"/>
          </p:cNvSpPr>
          <p:nvPr/>
        </p:nvSpPr>
        <p:spPr bwMode="auto">
          <a:xfrm>
            <a:off x="377983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48288" name="164 CuadroTexto"/>
          <p:cNvSpPr txBox="1">
            <a:spLocks noChangeArrowheads="1"/>
          </p:cNvSpPr>
          <p:nvPr/>
        </p:nvSpPr>
        <p:spPr bwMode="auto">
          <a:xfrm>
            <a:off x="3779838" y="36449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3,9</a:t>
            </a:r>
          </a:p>
        </p:txBody>
      </p:sp>
      <p:sp>
        <p:nvSpPr>
          <p:cNvPr id="48289" name="165 CuadroTexto"/>
          <p:cNvSpPr txBox="1">
            <a:spLocks noChangeArrowheads="1"/>
          </p:cNvSpPr>
          <p:nvPr/>
        </p:nvSpPr>
        <p:spPr bwMode="auto">
          <a:xfrm>
            <a:off x="3779838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3,7</a:t>
            </a:r>
          </a:p>
        </p:txBody>
      </p:sp>
      <p:sp>
        <p:nvSpPr>
          <p:cNvPr id="48290" name="166 CuadroTexto"/>
          <p:cNvSpPr txBox="1">
            <a:spLocks noChangeArrowheads="1"/>
          </p:cNvSpPr>
          <p:nvPr/>
        </p:nvSpPr>
        <p:spPr bwMode="auto">
          <a:xfrm>
            <a:off x="3708400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3,5</a:t>
            </a:r>
          </a:p>
        </p:txBody>
      </p:sp>
      <p:sp>
        <p:nvSpPr>
          <p:cNvPr id="48291" name="167 CuadroTexto"/>
          <p:cNvSpPr txBox="1">
            <a:spLocks noChangeArrowheads="1"/>
          </p:cNvSpPr>
          <p:nvPr/>
        </p:nvSpPr>
        <p:spPr bwMode="auto">
          <a:xfrm>
            <a:off x="3708400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3,2</a:t>
            </a:r>
          </a:p>
        </p:txBody>
      </p:sp>
      <p:sp>
        <p:nvSpPr>
          <p:cNvPr id="48292" name="168 CuadroTexto"/>
          <p:cNvSpPr txBox="1">
            <a:spLocks noChangeArrowheads="1"/>
          </p:cNvSpPr>
          <p:nvPr/>
        </p:nvSpPr>
        <p:spPr bwMode="auto">
          <a:xfrm>
            <a:off x="3708400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2,9</a:t>
            </a:r>
          </a:p>
        </p:txBody>
      </p:sp>
      <p:sp>
        <p:nvSpPr>
          <p:cNvPr id="48293" name="169 CuadroTexto"/>
          <p:cNvSpPr txBox="1">
            <a:spLocks noChangeArrowheads="1"/>
          </p:cNvSpPr>
          <p:nvPr/>
        </p:nvSpPr>
        <p:spPr bwMode="auto">
          <a:xfrm>
            <a:off x="8343900" y="16287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48294" name="170 CuadroTexto"/>
          <p:cNvSpPr txBox="1">
            <a:spLocks noChangeArrowheads="1"/>
          </p:cNvSpPr>
          <p:nvPr/>
        </p:nvSpPr>
        <p:spPr bwMode="auto">
          <a:xfrm>
            <a:off x="8343900" y="22669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48295" name="171 CuadroTexto"/>
          <p:cNvSpPr txBox="1">
            <a:spLocks noChangeArrowheads="1"/>
          </p:cNvSpPr>
          <p:nvPr/>
        </p:nvSpPr>
        <p:spPr bwMode="auto">
          <a:xfrm>
            <a:off x="8343900" y="29972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2,4</a:t>
            </a:r>
          </a:p>
        </p:txBody>
      </p:sp>
      <p:sp>
        <p:nvSpPr>
          <p:cNvPr id="48296" name="172 CuadroTexto"/>
          <p:cNvSpPr txBox="1">
            <a:spLocks noChangeArrowheads="1"/>
          </p:cNvSpPr>
          <p:nvPr/>
        </p:nvSpPr>
        <p:spPr bwMode="auto">
          <a:xfrm>
            <a:off x="8343900" y="37084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48297" name="173 CuadroTexto"/>
          <p:cNvSpPr txBox="1">
            <a:spLocks noChangeArrowheads="1"/>
          </p:cNvSpPr>
          <p:nvPr/>
        </p:nvSpPr>
        <p:spPr bwMode="auto">
          <a:xfrm>
            <a:off x="8343900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48298" name="174 CuadroTexto"/>
          <p:cNvSpPr txBox="1">
            <a:spLocks noChangeArrowheads="1"/>
          </p:cNvSpPr>
          <p:nvPr/>
        </p:nvSpPr>
        <p:spPr bwMode="auto">
          <a:xfrm>
            <a:off x="8343900" y="50038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48299" name="175 CuadroTexto"/>
          <p:cNvSpPr txBox="1">
            <a:spLocks noChangeArrowheads="1"/>
          </p:cNvSpPr>
          <p:nvPr/>
        </p:nvSpPr>
        <p:spPr bwMode="auto">
          <a:xfrm>
            <a:off x="8343900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8300" name="176 CuadroTexto"/>
          <p:cNvSpPr txBox="1">
            <a:spLocks noChangeArrowheads="1"/>
          </p:cNvSpPr>
          <p:nvPr/>
        </p:nvSpPr>
        <p:spPr bwMode="auto">
          <a:xfrm>
            <a:off x="8343900" y="56610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8301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</a:t>
            </a:r>
          </a:p>
        </p:txBody>
      </p:sp>
      <p:sp>
        <p:nvSpPr>
          <p:cNvPr id="48302" name="Rectangle 121"/>
          <p:cNvSpPr>
            <a:spLocks noChangeArrowheads="1"/>
          </p:cNvSpPr>
          <p:nvPr/>
        </p:nvSpPr>
        <p:spPr bwMode="auto">
          <a:xfrm>
            <a:off x="8394700" y="333375"/>
            <a:ext cx="42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</a:t>
            </a:r>
          </a:p>
        </p:txBody>
      </p:sp>
      <p:sp>
        <p:nvSpPr>
          <p:cNvPr id="48303" name="174 CuadroTexto"/>
          <p:cNvSpPr txBox="1">
            <a:spLocks noChangeArrowheads="1"/>
          </p:cNvSpPr>
          <p:nvPr/>
        </p:nvSpPr>
        <p:spPr bwMode="auto">
          <a:xfrm>
            <a:off x="2339975" y="1628775"/>
            <a:ext cx="1514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COLEGIO SAN JAVIER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 X IZQUIERDA</a:t>
            </a:r>
          </a:p>
        </p:txBody>
      </p:sp>
      <p:sp>
        <p:nvSpPr>
          <p:cNvPr id="48304" name="175 CuadroTexto"/>
          <p:cNvSpPr txBox="1">
            <a:spLocks noChangeArrowheads="1"/>
          </p:cNvSpPr>
          <p:nvPr/>
        </p:nvSpPr>
        <p:spPr bwMode="auto">
          <a:xfrm>
            <a:off x="2740025" y="2967038"/>
            <a:ext cx="1111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BAJO VIADUCTO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AVDA DIECIOCHO</a:t>
            </a:r>
          </a:p>
        </p:txBody>
      </p:sp>
      <p:sp>
        <p:nvSpPr>
          <p:cNvPr id="48305" name="176 CuadroTexto"/>
          <p:cNvSpPr txBox="1">
            <a:spLocks noChangeArrowheads="1"/>
          </p:cNvSpPr>
          <p:nvPr/>
        </p:nvSpPr>
        <p:spPr bwMode="auto">
          <a:xfrm>
            <a:off x="2411413" y="3644900"/>
            <a:ext cx="91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SERVIMAQ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48306" name="177 CuadroTexto"/>
          <p:cNvSpPr txBox="1">
            <a:spLocks noChangeArrowheads="1"/>
          </p:cNvSpPr>
          <p:nvPr/>
        </p:nvSpPr>
        <p:spPr bwMode="auto">
          <a:xfrm>
            <a:off x="2411413" y="4264025"/>
            <a:ext cx="1255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DOBLAR X CALLE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SERRANO</a:t>
            </a:r>
          </a:p>
        </p:txBody>
      </p:sp>
      <p:sp>
        <p:nvSpPr>
          <p:cNvPr id="48307" name="178 CuadroTexto"/>
          <p:cNvSpPr txBox="1">
            <a:spLocks noChangeArrowheads="1"/>
          </p:cNvSpPr>
          <p:nvPr/>
        </p:nvSpPr>
        <p:spPr bwMode="auto">
          <a:xfrm>
            <a:off x="2771775" y="4983163"/>
            <a:ext cx="1055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DOBLAR X AVDA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EGAÑA</a:t>
            </a:r>
          </a:p>
        </p:txBody>
      </p:sp>
      <p:sp>
        <p:nvSpPr>
          <p:cNvPr id="48308" name="179 CuadroTexto"/>
          <p:cNvSpPr txBox="1">
            <a:spLocks noChangeArrowheads="1"/>
          </p:cNvSpPr>
          <p:nvPr/>
        </p:nvSpPr>
        <p:spPr bwMode="auto">
          <a:xfrm>
            <a:off x="2411413" y="5703888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HYUNDAI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48309" name="180 CuadroTexto"/>
          <p:cNvSpPr txBox="1">
            <a:spLocks noChangeArrowheads="1"/>
          </p:cNvSpPr>
          <p:nvPr/>
        </p:nvSpPr>
        <p:spPr bwMode="auto">
          <a:xfrm>
            <a:off x="2411413" y="6207125"/>
            <a:ext cx="1347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SHELL X EL MEDIO</a:t>
            </a:r>
          </a:p>
        </p:txBody>
      </p:sp>
      <p:sp>
        <p:nvSpPr>
          <p:cNvPr id="48310" name="181 CuadroTexto"/>
          <p:cNvSpPr txBox="1">
            <a:spLocks noChangeArrowheads="1"/>
          </p:cNvSpPr>
          <p:nvPr/>
        </p:nvSpPr>
        <p:spPr bwMode="auto">
          <a:xfrm>
            <a:off x="7473950" y="162877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CAJA 18 SEPT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 DERECHA</a:t>
            </a:r>
          </a:p>
        </p:txBody>
      </p:sp>
      <p:sp>
        <p:nvSpPr>
          <p:cNvPr id="48311" name="182 CuadroTexto"/>
          <p:cNvSpPr txBox="1">
            <a:spLocks noChangeArrowheads="1"/>
          </p:cNvSpPr>
          <p:nvPr/>
        </p:nvSpPr>
        <p:spPr bwMode="auto">
          <a:xfrm>
            <a:off x="7418388" y="2997200"/>
            <a:ext cx="969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SIGA DERECHO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 BENAVENTE</a:t>
            </a:r>
          </a:p>
        </p:txBody>
      </p:sp>
      <p:sp>
        <p:nvSpPr>
          <p:cNvPr id="48312" name="183 CuadroTexto"/>
          <p:cNvSpPr txBox="1">
            <a:spLocks noChangeArrowheads="1"/>
          </p:cNvSpPr>
          <p:nvPr/>
        </p:nvSpPr>
        <p:spPr bwMode="auto">
          <a:xfrm>
            <a:off x="7402513" y="3646488"/>
            <a:ext cx="985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AUTOCASTILLO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 IZQUIERDA</a:t>
            </a:r>
          </a:p>
        </p:txBody>
      </p:sp>
      <p:sp>
        <p:nvSpPr>
          <p:cNvPr id="48313" name="184 CuadroTexto"/>
          <p:cNvSpPr txBox="1">
            <a:spLocks noChangeArrowheads="1"/>
          </p:cNvSpPr>
          <p:nvPr/>
        </p:nvSpPr>
        <p:spPr bwMode="auto">
          <a:xfrm>
            <a:off x="6948488" y="4264025"/>
            <a:ext cx="14271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SHELL X IZQUIERDA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SIGA DERECHO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L" sz="1200" b="1"/>
          </a:p>
        </p:txBody>
      </p:sp>
      <p:sp>
        <p:nvSpPr>
          <p:cNvPr id="48314" name="185 CuadroTexto"/>
          <p:cNvSpPr txBox="1">
            <a:spLocks noChangeArrowheads="1"/>
          </p:cNvSpPr>
          <p:nvPr/>
        </p:nvSpPr>
        <p:spPr bwMode="auto">
          <a:xfrm>
            <a:off x="6996113" y="4868863"/>
            <a:ext cx="1247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DOBLAR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CALLE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INDEPENDENCIA</a:t>
            </a:r>
          </a:p>
        </p:txBody>
      </p:sp>
      <p:sp>
        <p:nvSpPr>
          <p:cNvPr id="48315" name="186 CuadroTexto"/>
          <p:cNvSpPr txBox="1">
            <a:spLocks noChangeArrowheads="1"/>
          </p:cNvSpPr>
          <p:nvPr/>
        </p:nvSpPr>
        <p:spPr bwMode="auto">
          <a:xfrm>
            <a:off x="6948488" y="5661025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PUERTO AL FRENTE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CENTRO</a:t>
            </a:r>
          </a:p>
        </p:txBody>
      </p:sp>
      <p:sp>
        <p:nvSpPr>
          <p:cNvPr id="48316" name="189 CuadroTexto"/>
          <p:cNvSpPr txBox="1">
            <a:spLocks noChangeArrowheads="1"/>
          </p:cNvSpPr>
          <p:nvPr/>
        </p:nvSpPr>
        <p:spPr bwMode="auto">
          <a:xfrm>
            <a:off x="6948488" y="6207125"/>
            <a:ext cx="107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P. ASISTENCIA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</p:txBody>
      </p:sp>
      <p:sp>
        <p:nvSpPr>
          <p:cNvPr id="48317" name="Line 190"/>
          <p:cNvSpPr>
            <a:spLocks noChangeShapeType="1"/>
          </p:cNvSpPr>
          <p:nvPr/>
        </p:nvSpPr>
        <p:spPr bwMode="auto">
          <a:xfrm flipV="1">
            <a:off x="1835150" y="23495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18" name="Oval 202"/>
          <p:cNvSpPr>
            <a:spLocks noChangeArrowheads="1"/>
          </p:cNvSpPr>
          <p:nvPr/>
        </p:nvSpPr>
        <p:spPr bwMode="auto">
          <a:xfrm>
            <a:off x="1763713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19" name="Line 192"/>
          <p:cNvSpPr>
            <a:spLocks noChangeShapeType="1"/>
          </p:cNvSpPr>
          <p:nvPr/>
        </p:nvSpPr>
        <p:spPr bwMode="auto">
          <a:xfrm flipH="1">
            <a:off x="1547813" y="25654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20" name="Line 193"/>
          <p:cNvSpPr>
            <a:spLocks noChangeShapeType="1"/>
          </p:cNvSpPr>
          <p:nvPr/>
        </p:nvSpPr>
        <p:spPr bwMode="auto">
          <a:xfrm>
            <a:off x="1619250" y="24955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21" name="Line 194"/>
          <p:cNvSpPr>
            <a:spLocks noChangeShapeType="1"/>
          </p:cNvSpPr>
          <p:nvPr/>
        </p:nvSpPr>
        <p:spPr bwMode="auto">
          <a:xfrm>
            <a:off x="1690688" y="24955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8322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349500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23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997200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324" name="Oval 202"/>
          <p:cNvSpPr>
            <a:spLocks noChangeArrowheads="1"/>
          </p:cNvSpPr>
          <p:nvPr/>
        </p:nvSpPr>
        <p:spPr bwMode="auto">
          <a:xfrm>
            <a:off x="1763713" y="20637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25" name="Line 198"/>
          <p:cNvSpPr>
            <a:spLocks noChangeShapeType="1"/>
          </p:cNvSpPr>
          <p:nvPr/>
        </p:nvSpPr>
        <p:spPr bwMode="auto">
          <a:xfrm flipV="1">
            <a:off x="1836738" y="1916113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26" name="Line 199"/>
          <p:cNvSpPr>
            <a:spLocks noChangeShapeType="1"/>
          </p:cNvSpPr>
          <p:nvPr/>
        </p:nvSpPr>
        <p:spPr bwMode="auto">
          <a:xfrm flipH="1" flipV="1">
            <a:off x="1763713" y="1844675"/>
            <a:ext cx="73025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27" name="Line 200"/>
          <p:cNvSpPr>
            <a:spLocks noChangeShapeType="1"/>
          </p:cNvSpPr>
          <p:nvPr/>
        </p:nvSpPr>
        <p:spPr bwMode="auto">
          <a:xfrm flipV="1">
            <a:off x="1763713" y="16287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28" name="Line 201"/>
          <p:cNvSpPr>
            <a:spLocks noChangeShapeType="1"/>
          </p:cNvSpPr>
          <p:nvPr/>
        </p:nvSpPr>
        <p:spPr bwMode="auto">
          <a:xfrm flipV="1">
            <a:off x="1835150" y="29972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29" name="Oval 202"/>
          <p:cNvSpPr>
            <a:spLocks noChangeArrowheads="1"/>
          </p:cNvSpPr>
          <p:nvPr/>
        </p:nvSpPr>
        <p:spPr bwMode="auto">
          <a:xfrm>
            <a:off x="1763713" y="32893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30" name="Line 203"/>
          <p:cNvSpPr>
            <a:spLocks noChangeShapeType="1"/>
          </p:cNvSpPr>
          <p:nvPr/>
        </p:nvSpPr>
        <p:spPr bwMode="auto">
          <a:xfrm flipH="1">
            <a:off x="1547813" y="32131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31" name="Line 204"/>
          <p:cNvSpPr>
            <a:spLocks noChangeShapeType="1"/>
          </p:cNvSpPr>
          <p:nvPr/>
        </p:nvSpPr>
        <p:spPr bwMode="auto">
          <a:xfrm>
            <a:off x="1619250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32" name="Line 205"/>
          <p:cNvSpPr>
            <a:spLocks noChangeShapeType="1"/>
          </p:cNvSpPr>
          <p:nvPr/>
        </p:nvSpPr>
        <p:spPr bwMode="auto">
          <a:xfrm>
            <a:off x="1690688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33" name="Line 206"/>
          <p:cNvSpPr>
            <a:spLocks noChangeShapeType="1"/>
          </p:cNvSpPr>
          <p:nvPr/>
        </p:nvSpPr>
        <p:spPr bwMode="auto">
          <a:xfrm flipV="1">
            <a:off x="1835150" y="3068638"/>
            <a:ext cx="28892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34" name="Line 208"/>
          <p:cNvSpPr>
            <a:spLocks noChangeShapeType="1"/>
          </p:cNvSpPr>
          <p:nvPr/>
        </p:nvSpPr>
        <p:spPr bwMode="auto">
          <a:xfrm>
            <a:off x="1979613" y="30686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35" name="Line 209"/>
          <p:cNvSpPr>
            <a:spLocks noChangeShapeType="1"/>
          </p:cNvSpPr>
          <p:nvPr/>
        </p:nvSpPr>
        <p:spPr bwMode="auto">
          <a:xfrm>
            <a:off x="2051050" y="30686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8336" name="Picture 2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9826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337" name="Line 211"/>
          <p:cNvSpPr>
            <a:spLocks noChangeShapeType="1"/>
          </p:cNvSpPr>
          <p:nvPr/>
        </p:nvSpPr>
        <p:spPr bwMode="auto">
          <a:xfrm flipV="1">
            <a:off x="1835150" y="36449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38" name="Oval 202"/>
          <p:cNvSpPr>
            <a:spLocks noChangeArrowheads="1"/>
          </p:cNvSpPr>
          <p:nvPr/>
        </p:nvSpPr>
        <p:spPr bwMode="auto">
          <a:xfrm>
            <a:off x="1763713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39" name="Line 213"/>
          <p:cNvSpPr>
            <a:spLocks noChangeShapeType="1"/>
          </p:cNvSpPr>
          <p:nvPr/>
        </p:nvSpPr>
        <p:spPr bwMode="auto">
          <a:xfrm flipH="1">
            <a:off x="1547813" y="38608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0" name="Line 214"/>
          <p:cNvSpPr>
            <a:spLocks noChangeShapeType="1"/>
          </p:cNvSpPr>
          <p:nvPr/>
        </p:nvSpPr>
        <p:spPr bwMode="auto">
          <a:xfrm>
            <a:off x="1619250" y="37909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1" name="Line 215"/>
          <p:cNvSpPr>
            <a:spLocks noChangeShapeType="1"/>
          </p:cNvSpPr>
          <p:nvPr/>
        </p:nvSpPr>
        <p:spPr bwMode="auto">
          <a:xfrm>
            <a:off x="1690688" y="37909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2" name="Line 216"/>
          <p:cNvSpPr>
            <a:spLocks noChangeShapeType="1"/>
          </p:cNvSpPr>
          <p:nvPr/>
        </p:nvSpPr>
        <p:spPr bwMode="auto">
          <a:xfrm>
            <a:off x="1979613" y="37893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3" name="Line 217"/>
          <p:cNvSpPr>
            <a:spLocks noChangeShapeType="1"/>
          </p:cNvSpPr>
          <p:nvPr/>
        </p:nvSpPr>
        <p:spPr bwMode="auto">
          <a:xfrm>
            <a:off x="2051050" y="37893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4" name="Line 218"/>
          <p:cNvSpPr>
            <a:spLocks noChangeShapeType="1"/>
          </p:cNvSpPr>
          <p:nvPr/>
        </p:nvSpPr>
        <p:spPr bwMode="auto">
          <a:xfrm>
            <a:off x="1835150" y="38608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5" name="Oval 202"/>
          <p:cNvSpPr>
            <a:spLocks noChangeArrowheads="1"/>
          </p:cNvSpPr>
          <p:nvPr/>
        </p:nvSpPr>
        <p:spPr bwMode="auto">
          <a:xfrm>
            <a:off x="1763713" y="4584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46" name="Line 220"/>
          <p:cNvSpPr>
            <a:spLocks noChangeShapeType="1"/>
          </p:cNvSpPr>
          <p:nvPr/>
        </p:nvSpPr>
        <p:spPr bwMode="auto">
          <a:xfrm flipV="1">
            <a:off x="1835150" y="4508500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7" name="Line 221"/>
          <p:cNvSpPr>
            <a:spLocks noChangeShapeType="1"/>
          </p:cNvSpPr>
          <p:nvPr/>
        </p:nvSpPr>
        <p:spPr bwMode="auto">
          <a:xfrm flipH="1">
            <a:off x="1547813" y="45085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8" name="Line 222"/>
          <p:cNvSpPr>
            <a:spLocks noChangeShapeType="1"/>
          </p:cNvSpPr>
          <p:nvPr/>
        </p:nvSpPr>
        <p:spPr bwMode="auto">
          <a:xfrm flipV="1">
            <a:off x="1835150" y="42926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49" name="Line 223"/>
          <p:cNvSpPr>
            <a:spLocks noChangeShapeType="1"/>
          </p:cNvSpPr>
          <p:nvPr/>
        </p:nvSpPr>
        <p:spPr bwMode="auto">
          <a:xfrm>
            <a:off x="1835150" y="45085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0" name="Line 225"/>
          <p:cNvSpPr>
            <a:spLocks noChangeShapeType="1"/>
          </p:cNvSpPr>
          <p:nvPr/>
        </p:nvSpPr>
        <p:spPr bwMode="auto">
          <a:xfrm>
            <a:off x="1979613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1" name="Line 226"/>
          <p:cNvSpPr>
            <a:spLocks noChangeShapeType="1"/>
          </p:cNvSpPr>
          <p:nvPr/>
        </p:nvSpPr>
        <p:spPr bwMode="auto">
          <a:xfrm>
            <a:off x="2051050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2" name="Line 227"/>
          <p:cNvSpPr>
            <a:spLocks noChangeShapeType="1"/>
          </p:cNvSpPr>
          <p:nvPr/>
        </p:nvSpPr>
        <p:spPr bwMode="auto">
          <a:xfrm flipH="1">
            <a:off x="1763713" y="43656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3" name="Line 228"/>
          <p:cNvSpPr>
            <a:spLocks noChangeShapeType="1"/>
          </p:cNvSpPr>
          <p:nvPr/>
        </p:nvSpPr>
        <p:spPr bwMode="auto">
          <a:xfrm flipH="1">
            <a:off x="1763713" y="42926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4" name="Line 229"/>
          <p:cNvSpPr>
            <a:spLocks noChangeShapeType="1"/>
          </p:cNvSpPr>
          <p:nvPr/>
        </p:nvSpPr>
        <p:spPr bwMode="auto">
          <a:xfrm flipV="1">
            <a:off x="1836738" y="52292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5" name="Line 230"/>
          <p:cNvSpPr>
            <a:spLocks noChangeShapeType="1"/>
          </p:cNvSpPr>
          <p:nvPr/>
        </p:nvSpPr>
        <p:spPr bwMode="auto">
          <a:xfrm>
            <a:off x="1836738" y="52292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6" name="Oval 202"/>
          <p:cNvSpPr>
            <a:spLocks noChangeArrowheads="1"/>
          </p:cNvSpPr>
          <p:nvPr/>
        </p:nvSpPr>
        <p:spPr bwMode="auto">
          <a:xfrm>
            <a:off x="176371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57" name="Line 234"/>
          <p:cNvSpPr>
            <a:spLocks noChangeShapeType="1"/>
          </p:cNvSpPr>
          <p:nvPr/>
        </p:nvSpPr>
        <p:spPr bwMode="auto">
          <a:xfrm flipV="1">
            <a:off x="1835150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8" name="Line 235"/>
          <p:cNvSpPr>
            <a:spLocks noChangeShapeType="1"/>
          </p:cNvSpPr>
          <p:nvPr/>
        </p:nvSpPr>
        <p:spPr bwMode="auto">
          <a:xfrm>
            <a:off x="1619250" y="52276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59" name="Line 236"/>
          <p:cNvSpPr>
            <a:spLocks noChangeShapeType="1"/>
          </p:cNvSpPr>
          <p:nvPr/>
        </p:nvSpPr>
        <p:spPr bwMode="auto">
          <a:xfrm>
            <a:off x="1619250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0" name="Line 237"/>
          <p:cNvSpPr>
            <a:spLocks noChangeShapeType="1"/>
          </p:cNvSpPr>
          <p:nvPr/>
        </p:nvSpPr>
        <p:spPr bwMode="auto">
          <a:xfrm>
            <a:off x="1690688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1" name="Line 238"/>
          <p:cNvSpPr>
            <a:spLocks noChangeShapeType="1"/>
          </p:cNvSpPr>
          <p:nvPr/>
        </p:nvSpPr>
        <p:spPr bwMode="auto">
          <a:xfrm flipH="1">
            <a:off x="1763713" y="508635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2" name="Line 239"/>
          <p:cNvSpPr>
            <a:spLocks noChangeShapeType="1"/>
          </p:cNvSpPr>
          <p:nvPr/>
        </p:nvSpPr>
        <p:spPr bwMode="auto">
          <a:xfrm flipH="1">
            <a:off x="1763713" y="50133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3" name="Line 240"/>
          <p:cNvSpPr>
            <a:spLocks noChangeShapeType="1"/>
          </p:cNvSpPr>
          <p:nvPr/>
        </p:nvSpPr>
        <p:spPr bwMode="auto">
          <a:xfrm flipV="1">
            <a:off x="1835150" y="56610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4" name="Oval 202"/>
          <p:cNvSpPr>
            <a:spLocks noChangeArrowheads="1"/>
          </p:cNvSpPr>
          <p:nvPr/>
        </p:nvSpPr>
        <p:spPr bwMode="auto">
          <a:xfrm>
            <a:off x="1763713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65" name="Line 242"/>
          <p:cNvSpPr>
            <a:spLocks noChangeShapeType="1"/>
          </p:cNvSpPr>
          <p:nvPr/>
        </p:nvSpPr>
        <p:spPr bwMode="auto">
          <a:xfrm flipH="1">
            <a:off x="1547813" y="58769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6" name="Line 243"/>
          <p:cNvSpPr>
            <a:spLocks noChangeShapeType="1"/>
          </p:cNvSpPr>
          <p:nvPr/>
        </p:nvSpPr>
        <p:spPr bwMode="auto">
          <a:xfrm>
            <a:off x="1619250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7" name="Line 244"/>
          <p:cNvSpPr>
            <a:spLocks noChangeShapeType="1"/>
          </p:cNvSpPr>
          <p:nvPr/>
        </p:nvSpPr>
        <p:spPr bwMode="auto">
          <a:xfrm>
            <a:off x="1690688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8" name="Line 245"/>
          <p:cNvSpPr>
            <a:spLocks noChangeShapeType="1"/>
          </p:cNvSpPr>
          <p:nvPr/>
        </p:nvSpPr>
        <p:spPr bwMode="auto">
          <a:xfrm>
            <a:off x="1979613" y="58054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69" name="Line 246"/>
          <p:cNvSpPr>
            <a:spLocks noChangeShapeType="1"/>
          </p:cNvSpPr>
          <p:nvPr/>
        </p:nvSpPr>
        <p:spPr bwMode="auto">
          <a:xfrm>
            <a:off x="2051050" y="58054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70" name="Line 247"/>
          <p:cNvSpPr>
            <a:spLocks noChangeShapeType="1"/>
          </p:cNvSpPr>
          <p:nvPr/>
        </p:nvSpPr>
        <p:spPr bwMode="auto">
          <a:xfrm>
            <a:off x="1835150" y="58769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8371" name="Picture 2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632450"/>
            <a:ext cx="6492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372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016500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373" name="Line 250"/>
          <p:cNvSpPr>
            <a:spLocks noChangeShapeType="1"/>
          </p:cNvSpPr>
          <p:nvPr/>
        </p:nvSpPr>
        <p:spPr bwMode="auto">
          <a:xfrm flipV="1">
            <a:off x="1835150" y="645318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74" name="Line 251"/>
          <p:cNvSpPr>
            <a:spLocks noChangeShapeType="1"/>
          </p:cNvSpPr>
          <p:nvPr/>
        </p:nvSpPr>
        <p:spPr bwMode="auto">
          <a:xfrm flipV="1">
            <a:off x="1835150" y="6237288"/>
            <a:ext cx="2159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75" name="Oval 202"/>
          <p:cNvSpPr>
            <a:spLocks noChangeArrowheads="1"/>
          </p:cNvSpPr>
          <p:nvPr/>
        </p:nvSpPr>
        <p:spPr bwMode="auto">
          <a:xfrm>
            <a:off x="1763713" y="65293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76" name="Line 253"/>
          <p:cNvSpPr>
            <a:spLocks noChangeShapeType="1"/>
          </p:cNvSpPr>
          <p:nvPr/>
        </p:nvSpPr>
        <p:spPr bwMode="auto">
          <a:xfrm flipV="1">
            <a:off x="1835150" y="62372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77" name="Line 254"/>
          <p:cNvSpPr>
            <a:spLocks noChangeShapeType="1"/>
          </p:cNvSpPr>
          <p:nvPr/>
        </p:nvSpPr>
        <p:spPr bwMode="auto">
          <a:xfrm flipH="1">
            <a:off x="1763713" y="63087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78" name="Line 255"/>
          <p:cNvSpPr>
            <a:spLocks noChangeShapeType="1"/>
          </p:cNvSpPr>
          <p:nvPr/>
        </p:nvSpPr>
        <p:spPr bwMode="auto">
          <a:xfrm flipH="1">
            <a:off x="1763713" y="623728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79" name="Line 256"/>
          <p:cNvSpPr>
            <a:spLocks noChangeShapeType="1"/>
          </p:cNvSpPr>
          <p:nvPr/>
        </p:nvSpPr>
        <p:spPr bwMode="auto">
          <a:xfrm flipV="1">
            <a:off x="6370638" y="170021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80" name="Oval 202"/>
          <p:cNvSpPr>
            <a:spLocks noChangeArrowheads="1"/>
          </p:cNvSpPr>
          <p:nvPr/>
        </p:nvSpPr>
        <p:spPr bwMode="auto">
          <a:xfrm>
            <a:off x="6299200" y="19923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81" name="Line 258"/>
          <p:cNvSpPr>
            <a:spLocks noChangeShapeType="1"/>
          </p:cNvSpPr>
          <p:nvPr/>
        </p:nvSpPr>
        <p:spPr bwMode="auto">
          <a:xfrm flipH="1">
            <a:off x="6083300" y="191611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82" name="Line 259"/>
          <p:cNvSpPr>
            <a:spLocks noChangeShapeType="1"/>
          </p:cNvSpPr>
          <p:nvPr/>
        </p:nvSpPr>
        <p:spPr bwMode="auto">
          <a:xfrm>
            <a:off x="6154738" y="18462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83" name="Line 260"/>
          <p:cNvSpPr>
            <a:spLocks noChangeShapeType="1"/>
          </p:cNvSpPr>
          <p:nvPr/>
        </p:nvSpPr>
        <p:spPr bwMode="auto">
          <a:xfrm>
            <a:off x="6226175" y="18462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84" name="Line 261"/>
          <p:cNvSpPr>
            <a:spLocks noChangeShapeType="1"/>
          </p:cNvSpPr>
          <p:nvPr/>
        </p:nvSpPr>
        <p:spPr bwMode="auto">
          <a:xfrm>
            <a:off x="6515100" y="1844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85" name="Line 262"/>
          <p:cNvSpPr>
            <a:spLocks noChangeShapeType="1"/>
          </p:cNvSpPr>
          <p:nvPr/>
        </p:nvSpPr>
        <p:spPr bwMode="auto">
          <a:xfrm>
            <a:off x="6586538" y="1844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86" name="Line 263"/>
          <p:cNvSpPr>
            <a:spLocks noChangeShapeType="1"/>
          </p:cNvSpPr>
          <p:nvPr/>
        </p:nvSpPr>
        <p:spPr bwMode="auto">
          <a:xfrm>
            <a:off x="6370638" y="1916113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8387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7049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88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3526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389" name="Oval 202"/>
          <p:cNvSpPr>
            <a:spLocks noChangeArrowheads="1"/>
          </p:cNvSpPr>
          <p:nvPr/>
        </p:nvSpPr>
        <p:spPr bwMode="auto">
          <a:xfrm>
            <a:off x="6299200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390" name="Line 267"/>
          <p:cNvSpPr>
            <a:spLocks noChangeShapeType="1"/>
          </p:cNvSpPr>
          <p:nvPr/>
        </p:nvSpPr>
        <p:spPr bwMode="auto">
          <a:xfrm flipV="1">
            <a:off x="6372225" y="2349500"/>
            <a:ext cx="21590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91" name="Line 268"/>
          <p:cNvSpPr>
            <a:spLocks noChangeShapeType="1"/>
          </p:cNvSpPr>
          <p:nvPr/>
        </p:nvSpPr>
        <p:spPr bwMode="auto">
          <a:xfrm flipH="1">
            <a:off x="6083300" y="2636838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92" name="Line 269"/>
          <p:cNvSpPr>
            <a:spLocks noChangeShapeType="1"/>
          </p:cNvSpPr>
          <p:nvPr/>
        </p:nvSpPr>
        <p:spPr bwMode="auto">
          <a:xfrm flipV="1">
            <a:off x="6372225" y="227647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93" name="Line 270"/>
          <p:cNvSpPr>
            <a:spLocks noChangeShapeType="1"/>
          </p:cNvSpPr>
          <p:nvPr/>
        </p:nvSpPr>
        <p:spPr bwMode="auto">
          <a:xfrm>
            <a:off x="6299200" y="242093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94" name="Line 271"/>
          <p:cNvSpPr>
            <a:spLocks noChangeShapeType="1"/>
          </p:cNvSpPr>
          <p:nvPr/>
        </p:nvSpPr>
        <p:spPr bwMode="auto">
          <a:xfrm>
            <a:off x="6299200" y="23495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95" name="Line 272"/>
          <p:cNvSpPr>
            <a:spLocks noChangeShapeType="1"/>
          </p:cNvSpPr>
          <p:nvPr/>
        </p:nvSpPr>
        <p:spPr bwMode="auto">
          <a:xfrm>
            <a:off x="6156325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96" name="Line 273"/>
          <p:cNvSpPr>
            <a:spLocks noChangeShapeType="1"/>
          </p:cNvSpPr>
          <p:nvPr/>
        </p:nvSpPr>
        <p:spPr bwMode="auto">
          <a:xfrm>
            <a:off x="6227763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8397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003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398" name="Line 275"/>
          <p:cNvSpPr>
            <a:spLocks noChangeShapeType="1"/>
          </p:cNvSpPr>
          <p:nvPr/>
        </p:nvSpPr>
        <p:spPr bwMode="auto">
          <a:xfrm flipV="1">
            <a:off x="6372225" y="29972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399" name="Oval 202"/>
          <p:cNvSpPr>
            <a:spLocks noChangeArrowheads="1"/>
          </p:cNvSpPr>
          <p:nvPr/>
        </p:nvSpPr>
        <p:spPr bwMode="auto">
          <a:xfrm>
            <a:off x="6300788" y="32893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400" name="Line 277"/>
          <p:cNvSpPr>
            <a:spLocks noChangeShapeType="1"/>
          </p:cNvSpPr>
          <p:nvPr/>
        </p:nvSpPr>
        <p:spPr bwMode="auto">
          <a:xfrm flipH="1">
            <a:off x="6084888" y="32131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01" name="Line 278"/>
          <p:cNvSpPr>
            <a:spLocks noChangeShapeType="1"/>
          </p:cNvSpPr>
          <p:nvPr/>
        </p:nvSpPr>
        <p:spPr bwMode="auto">
          <a:xfrm>
            <a:off x="6156325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02" name="Line 279"/>
          <p:cNvSpPr>
            <a:spLocks noChangeShapeType="1"/>
          </p:cNvSpPr>
          <p:nvPr/>
        </p:nvSpPr>
        <p:spPr bwMode="auto">
          <a:xfrm>
            <a:off x="6227763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03" name="Line 280"/>
          <p:cNvSpPr>
            <a:spLocks noChangeShapeType="1"/>
          </p:cNvSpPr>
          <p:nvPr/>
        </p:nvSpPr>
        <p:spPr bwMode="auto">
          <a:xfrm>
            <a:off x="6516688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04" name="Line 281"/>
          <p:cNvSpPr>
            <a:spLocks noChangeShapeType="1"/>
          </p:cNvSpPr>
          <p:nvPr/>
        </p:nvSpPr>
        <p:spPr bwMode="auto">
          <a:xfrm>
            <a:off x="6588125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05" name="Line 282"/>
          <p:cNvSpPr>
            <a:spLocks noChangeShapeType="1"/>
          </p:cNvSpPr>
          <p:nvPr/>
        </p:nvSpPr>
        <p:spPr bwMode="auto">
          <a:xfrm>
            <a:off x="6372225" y="32131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8406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6480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407" name="Line 284"/>
          <p:cNvSpPr>
            <a:spLocks noChangeShapeType="1"/>
          </p:cNvSpPr>
          <p:nvPr/>
        </p:nvSpPr>
        <p:spPr bwMode="auto">
          <a:xfrm flipV="1">
            <a:off x="6372225" y="36449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08" name="Oval 202"/>
          <p:cNvSpPr>
            <a:spLocks noChangeArrowheads="1"/>
          </p:cNvSpPr>
          <p:nvPr/>
        </p:nvSpPr>
        <p:spPr bwMode="auto">
          <a:xfrm>
            <a:off x="6300788" y="40814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409" name="Line 286"/>
          <p:cNvSpPr>
            <a:spLocks noChangeShapeType="1"/>
          </p:cNvSpPr>
          <p:nvPr/>
        </p:nvSpPr>
        <p:spPr bwMode="auto">
          <a:xfrm flipH="1">
            <a:off x="6084888" y="378777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0" name="Line 287"/>
          <p:cNvSpPr>
            <a:spLocks noChangeShapeType="1"/>
          </p:cNvSpPr>
          <p:nvPr/>
        </p:nvSpPr>
        <p:spPr bwMode="auto">
          <a:xfrm>
            <a:off x="6156325" y="37179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1" name="Line 288"/>
          <p:cNvSpPr>
            <a:spLocks noChangeShapeType="1"/>
          </p:cNvSpPr>
          <p:nvPr/>
        </p:nvSpPr>
        <p:spPr bwMode="auto">
          <a:xfrm>
            <a:off x="6227763" y="37179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2" name="Line 289"/>
          <p:cNvSpPr>
            <a:spLocks noChangeShapeType="1"/>
          </p:cNvSpPr>
          <p:nvPr/>
        </p:nvSpPr>
        <p:spPr bwMode="auto">
          <a:xfrm>
            <a:off x="6516688" y="37163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3" name="Line 290"/>
          <p:cNvSpPr>
            <a:spLocks noChangeShapeType="1"/>
          </p:cNvSpPr>
          <p:nvPr/>
        </p:nvSpPr>
        <p:spPr bwMode="auto">
          <a:xfrm>
            <a:off x="6588125" y="37163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4" name="Line 291"/>
          <p:cNvSpPr>
            <a:spLocks noChangeShapeType="1"/>
          </p:cNvSpPr>
          <p:nvPr/>
        </p:nvSpPr>
        <p:spPr bwMode="auto">
          <a:xfrm>
            <a:off x="6372225" y="378777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5" name="Line 292"/>
          <p:cNvSpPr>
            <a:spLocks noChangeShapeType="1"/>
          </p:cNvSpPr>
          <p:nvPr/>
        </p:nvSpPr>
        <p:spPr bwMode="auto">
          <a:xfrm flipH="1">
            <a:off x="6084888" y="40052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6" name="Line 293"/>
          <p:cNvSpPr>
            <a:spLocks noChangeShapeType="1"/>
          </p:cNvSpPr>
          <p:nvPr/>
        </p:nvSpPr>
        <p:spPr bwMode="auto">
          <a:xfrm>
            <a:off x="6156325" y="39354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7" name="Line 294"/>
          <p:cNvSpPr>
            <a:spLocks noChangeShapeType="1"/>
          </p:cNvSpPr>
          <p:nvPr/>
        </p:nvSpPr>
        <p:spPr bwMode="auto">
          <a:xfrm>
            <a:off x="6227763" y="39354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8" name="Line 295"/>
          <p:cNvSpPr>
            <a:spLocks noChangeShapeType="1"/>
          </p:cNvSpPr>
          <p:nvPr/>
        </p:nvSpPr>
        <p:spPr bwMode="auto">
          <a:xfrm>
            <a:off x="6516688" y="39338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19" name="Line 296"/>
          <p:cNvSpPr>
            <a:spLocks noChangeShapeType="1"/>
          </p:cNvSpPr>
          <p:nvPr/>
        </p:nvSpPr>
        <p:spPr bwMode="auto">
          <a:xfrm>
            <a:off x="6588125" y="39338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0" name="Line 297"/>
          <p:cNvSpPr>
            <a:spLocks noChangeShapeType="1"/>
          </p:cNvSpPr>
          <p:nvPr/>
        </p:nvSpPr>
        <p:spPr bwMode="auto">
          <a:xfrm>
            <a:off x="6372225" y="4005263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1" name="Line 298"/>
          <p:cNvSpPr>
            <a:spLocks noChangeShapeType="1"/>
          </p:cNvSpPr>
          <p:nvPr/>
        </p:nvSpPr>
        <p:spPr bwMode="auto">
          <a:xfrm flipV="1">
            <a:off x="6372225" y="4292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2" name="Oval 202"/>
          <p:cNvSpPr>
            <a:spLocks noChangeArrowheads="1"/>
          </p:cNvSpPr>
          <p:nvPr/>
        </p:nvSpPr>
        <p:spPr bwMode="auto">
          <a:xfrm>
            <a:off x="6300788" y="4584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423" name="Line 300"/>
          <p:cNvSpPr>
            <a:spLocks noChangeShapeType="1"/>
          </p:cNvSpPr>
          <p:nvPr/>
        </p:nvSpPr>
        <p:spPr bwMode="auto">
          <a:xfrm flipH="1">
            <a:off x="6084888" y="45085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4" name="Line 301"/>
          <p:cNvSpPr>
            <a:spLocks noChangeShapeType="1"/>
          </p:cNvSpPr>
          <p:nvPr/>
        </p:nvSpPr>
        <p:spPr bwMode="auto">
          <a:xfrm>
            <a:off x="6156325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5" name="Line 302"/>
          <p:cNvSpPr>
            <a:spLocks noChangeShapeType="1"/>
          </p:cNvSpPr>
          <p:nvPr/>
        </p:nvSpPr>
        <p:spPr bwMode="auto">
          <a:xfrm>
            <a:off x="6227763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6" name="Line 303"/>
          <p:cNvSpPr>
            <a:spLocks noChangeShapeType="1"/>
          </p:cNvSpPr>
          <p:nvPr/>
        </p:nvSpPr>
        <p:spPr bwMode="auto">
          <a:xfrm>
            <a:off x="6516688" y="44370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7" name="Line 304"/>
          <p:cNvSpPr>
            <a:spLocks noChangeShapeType="1"/>
          </p:cNvSpPr>
          <p:nvPr/>
        </p:nvSpPr>
        <p:spPr bwMode="auto">
          <a:xfrm>
            <a:off x="6588125" y="44370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8" name="Line 305"/>
          <p:cNvSpPr>
            <a:spLocks noChangeShapeType="1"/>
          </p:cNvSpPr>
          <p:nvPr/>
        </p:nvSpPr>
        <p:spPr bwMode="auto">
          <a:xfrm>
            <a:off x="6372225" y="45085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29" name="Oval 202"/>
          <p:cNvSpPr>
            <a:spLocks noChangeArrowheads="1"/>
          </p:cNvSpPr>
          <p:nvPr/>
        </p:nvSpPr>
        <p:spPr bwMode="auto">
          <a:xfrm>
            <a:off x="6302375" y="53054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430" name="Line 307"/>
          <p:cNvSpPr>
            <a:spLocks noChangeShapeType="1"/>
          </p:cNvSpPr>
          <p:nvPr/>
        </p:nvSpPr>
        <p:spPr bwMode="auto">
          <a:xfrm flipV="1">
            <a:off x="6372225" y="5157788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1" name="Line 308"/>
          <p:cNvSpPr>
            <a:spLocks noChangeShapeType="1"/>
          </p:cNvSpPr>
          <p:nvPr/>
        </p:nvSpPr>
        <p:spPr bwMode="auto">
          <a:xfrm flipH="1">
            <a:off x="6084888" y="5157788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2" name="Line 309"/>
          <p:cNvSpPr>
            <a:spLocks noChangeShapeType="1"/>
          </p:cNvSpPr>
          <p:nvPr/>
        </p:nvSpPr>
        <p:spPr bwMode="auto">
          <a:xfrm>
            <a:off x="6372225" y="5157788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3" name="Line 310"/>
          <p:cNvSpPr>
            <a:spLocks noChangeShapeType="1"/>
          </p:cNvSpPr>
          <p:nvPr/>
        </p:nvSpPr>
        <p:spPr bwMode="auto">
          <a:xfrm>
            <a:off x="6516688" y="50847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4" name="Line 311"/>
          <p:cNvSpPr>
            <a:spLocks noChangeShapeType="1"/>
          </p:cNvSpPr>
          <p:nvPr/>
        </p:nvSpPr>
        <p:spPr bwMode="auto">
          <a:xfrm>
            <a:off x="6588125" y="50847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5" name="Oval 202"/>
          <p:cNvSpPr>
            <a:spLocks noChangeArrowheads="1"/>
          </p:cNvSpPr>
          <p:nvPr/>
        </p:nvSpPr>
        <p:spPr bwMode="auto">
          <a:xfrm>
            <a:off x="6302375" y="59531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436" name="Line 313"/>
          <p:cNvSpPr>
            <a:spLocks noChangeShapeType="1"/>
          </p:cNvSpPr>
          <p:nvPr/>
        </p:nvSpPr>
        <p:spPr bwMode="auto">
          <a:xfrm flipV="1">
            <a:off x="6372225" y="56610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7" name="Line 314"/>
          <p:cNvSpPr>
            <a:spLocks noChangeShapeType="1"/>
          </p:cNvSpPr>
          <p:nvPr/>
        </p:nvSpPr>
        <p:spPr bwMode="auto">
          <a:xfrm flipH="1">
            <a:off x="6084888" y="56610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8" name="Line 315"/>
          <p:cNvSpPr>
            <a:spLocks noChangeShapeType="1"/>
          </p:cNvSpPr>
          <p:nvPr/>
        </p:nvSpPr>
        <p:spPr bwMode="auto">
          <a:xfrm>
            <a:off x="6372225" y="566102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39" name="Line 316"/>
          <p:cNvSpPr>
            <a:spLocks noChangeShapeType="1"/>
          </p:cNvSpPr>
          <p:nvPr/>
        </p:nvSpPr>
        <p:spPr bwMode="auto">
          <a:xfrm>
            <a:off x="6516688" y="55880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0" name="Line 317"/>
          <p:cNvSpPr>
            <a:spLocks noChangeShapeType="1"/>
          </p:cNvSpPr>
          <p:nvPr/>
        </p:nvSpPr>
        <p:spPr bwMode="auto">
          <a:xfrm>
            <a:off x="6588125" y="55880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1" name="Line 318"/>
          <p:cNvSpPr>
            <a:spLocks noChangeShapeType="1"/>
          </p:cNvSpPr>
          <p:nvPr/>
        </p:nvSpPr>
        <p:spPr bwMode="auto">
          <a:xfrm>
            <a:off x="6084888" y="58769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2" name="Line 319"/>
          <p:cNvSpPr>
            <a:spLocks noChangeShapeType="1"/>
          </p:cNvSpPr>
          <p:nvPr/>
        </p:nvSpPr>
        <p:spPr bwMode="auto">
          <a:xfrm>
            <a:off x="6227763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3" name="Line 320"/>
          <p:cNvSpPr>
            <a:spLocks noChangeShapeType="1"/>
          </p:cNvSpPr>
          <p:nvPr/>
        </p:nvSpPr>
        <p:spPr bwMode="auto">
          <a:xfrm>
            <a:off x="6156325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4" name="Line 321"/>
          <p:cNvSpPr>
            <a:spLocks noChangeShapeType="1"/>
          </p:cNvSpPr>
          <p:nvPr/>
        </p:nvSpPr>
        <p:spPr bwMode="auto">
          <a:xfrm flipV="1">
            <a:off x="6173788" y="62372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5" name="Line 322"/>
          <p:cNvSpPr>
            <a:spLocks noChangeShapeType="1"/>
          </p:cNvSpPr>
          <p:nvPr/>
        </p:nvSpPr>
        <p:spPr bwMode="auto">
          <a:xfrm flipV="1">
            <a:off x="6318250" y="6308725"/>
            <a:ext cx="71438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6" name="Line 323"/>
          <p:cNvSpPr>
            <a:spLocks noChangeShapeType="1"/>
          </p:cNvSpPr>
          <p:nvPr/>
        </p:nvSpPr>
        <p:spPr bwMode="auto">
          <a:xfrm>
            <a:off x="6389688" y="6308725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447" name="Oval 202"/>
          <p:cNvSpPr>
            <a:spLocks noChangeArrowheads="1"/>
          </p:cNvSpPr>
          <p:nvPr/>
        </p:nvSpPr>
        <p:spPr bwMode="auto">
          <a:xfrm>
            <a:off x="6246813" y="65246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8448" name="1 CuadroTexto"/>
          <p:cNvSpPr txBox="1">
            <a:spLocks noChangeArrowheads="1"/>
          </p:cNvSpPr>
          <p:nvPr/>
        </p:nvSpPr>
        <p:spPr bwMode="auto">
          <a:xfrm>
            <a:off x="6316663" y="549275"/>
            <a:ext cx="1639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1</a:t>
            </a:r>
          </a:p>
        </p:txBody>
      </p:sp>
      <p:sp>
        <p:nvSpPr>
          <p:cNvPr id="48449" name="1 CuadroTexto"/>
          <p:cNvSpPr txBox="1">
            <a:spLocks noChangeArrowheads="1"/>
          </p:cNvSpPr>
          <p:nvPr/>
        </p:nvSpPr>
        <p:spPr bwMode="auto">
          <a:xfrm>
            <a:off x="1763713" y="549275"/>
            <a:ext cx="1639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61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62" name="Line 12"/>
          <p:cNvSpPr>
            <a:spLocks noChangeShapeType="1"/>
          </p:cNvSpPr>
          <p:nvPr/>
        </p:nvSpPr>
        <p:spPr bwMode="auto">
          <a:xfrm>
            <a:off x="1809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63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9164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9165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9166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9167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9168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69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70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71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72" name="AutoShape 23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73" name="AutoShape 24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74" name="Rectangle 25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75" name="Rectangle 26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76" name="Rectangle 27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7" name="Rectangle 28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8" name="Rectangle 29"/>
          <p:cNvSpPr>
            <a:spLocks noChangeArrowheads="1"/>
          </p:cNvSpPr>
          <p:nvPr/>
        </p:nvSpPr>
        <p:spPr bwMode="auto">
          <a:xfrm>
            <a:off x="1033463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9179" name="Rectangle 30"/>
          <p:cNvSpPr>
            <a:spLocks noChangeArrowheads="1"/>
          </p:cNvSpPr>
          <p:nvPr/>
        </p:nvSpPr>
        <p:spPr bwMode="auto">
          <a:xfrm>
            <a:off x="1033463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9180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81" name="Rectangle 33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9182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183" name="Rectangle 35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9184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85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9186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87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88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89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90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91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9192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9193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9194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9195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96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97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98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99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9200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01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9202" name="Rectangle 57"/>
          <p:cNvSpPr>
            <a:spLocks noChangeArrowheads="1"/>
          </p:cNvSpPr>
          <p:nvPr/>
        </p:nvSpPr>
        <p:spPr bwMode="auto">
          <a:xfrm>
            <a:off x="109538" y="414338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23  LA VARA</a:t>
            </a:r>
          </a:p>
        </p:txBody>
      </p:sp>
      <p:sp>
        <p:nvSpPr>
          <p:cNvPr id="49203" name="Rectangle 58"/>
          <p:cNvSpPr>
            <a:spLocks noChangeArrowheads="1"/>
          </p:cNvSpPr>
          <p:nvPr/>
        </p:nvSpPr>
        <p:spPr bwMode="auto">
          <a:xfrm>
            <a:off x="107950" y="198438"/>
            <a:ext cx="1978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22  PARQUE  ASISTENCIA</a:t>
            </a:r>
          </a:p>
        </p:txBody>
      </p:sp>
      <p:sp>
        <p:nvSpPr>
          <p:cNvPr id="49204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05" name="Line 60"/>
          <p:cNvSpPr>
            <a:spLocks noChangeShapeType="1"/>
          </p:cNvSpPr>
          <p:nvPr/>
        </p:nvSpPr>
        <p:spPr bwMode="auto">
          <a:xfrm>
            <a:off x="69357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06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07" name="Line 62"/>
          <p:cNvSpPr>
            <a:spLocks noChangeShapeType="1"/>
          </p:cNvSpPr>
          <p:nvPr/>
        </p:nvSpPr>
        <p:spPr bwMode="auto">
          <a:xfrm>
            <a:off x="83026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08" name="Line 63"/>
          <p:cNvSpPr>
            <a:spLocks noChangeShapeType="1"/>
          </p:cNvSpPr>
          <p:nvPr/>
        </p:nvSpPr>
        <p:spPr bwMode="auto">
          <a:xfrm flipH="1">
            <a:off x="5773738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09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10" name="Line 65"/>
          <p:cNvSpPr>
            <a:spLocks noChangeShapeType="1"/>
          </p:cNvSpPr>
          <p:nvPr/>
        </p:nvSpPr>
        <p:spPr bwMode="auto">
          <a:xfrm>
            <a:off x="5207000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11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12" name="Line 67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13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14" name="Line 69"/>
          <p:cNvSpPr>
            <a:spLocks noChangeShapeType="1"/>
          </p:cNvSpPr>
          <p:nvPr/>
        </p:nvSpPr>
        <p:spPr bwMode="auto">
          <a:xfrm>
            <a:off x="47021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15" name="Line 70"/>
          <p:cNvSpPr>
            <a:spLocks noChangeShapeType="1"/>
          </p:cNvSpPr>
          <p:nvPr/>
        </p:nvSpPr>
        <p:spPr bwMode="auto">
          <a:xfrm>
            <a:off x="47021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16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49217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49218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49219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49220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49221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22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23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49224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25" name="Line 96"/>
          <p:cNvSpPr>
            <a:spLocks noChangeShapeType="1"/>
          </p:cNvSpPr>
          <p:nvPr/>
        </p:nvSpPr>
        <p:spPr bwMode="auto">
          <a:xfrm>
            <a:off x="6877050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26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27" name="Freeform 98"/>
          <p:cNvSpPr>
            <a:spLocks/>
          </p:cNvSpPr>
          <p:nvPr/>
        </p:nvSpPr>
        <p:spPr bwMode="auto">
          <a:xfrm>
            <a:off x="5783263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28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29" name="Rectangle 100"/>
          <p:cNvSpPr>
            <a:spLocks noChangeArrowheads="1"/>
          </p:cNvSpPr>
          <p:nvPr/>
        </p:nvSpPr>
        <p:spPr bwMode="auto">
          <a:xfrm>
            <a:off x="5710238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49230" name="Rectangle 101"/>
          <p:cNvSpPr>
            <a:spLocks noChangeArrowheads="1"/>
          </p:cNvSpPr>
          <p:nvPr/>
        </p:nvSpPr>
        <p:spPr bwMode="auto">
          <a:xfrm>
            <a:off x="6267450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49231" name="Rectangle 102"/>
          <p:cNvSpPr>
            <a:spLocks noChangeArrowheads="1"/>
          </p:cNvSpPr>
          <p:nvPr/>
        </p:nvSpPr>
        <p:spPr bwMode="auto">
          <a:xfrm>
            <a:off x="6851650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49232" name="Rectangle 103"/>
          <p:cNvSpPr>
            <a:spLocks noChangeArrowheads="1"/>
          </p:cNvSpPr>
          <p:nvPr/>
        </p:nvSpPr>
        <p:spPr bwMode="auto">
          <a:xfrm>
            <a:off x="7510463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49233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34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35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36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37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49238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39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49240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41" name="1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9242" name="2 CuadroTexto"/>
          <p:cNvSpPr txBox="1">
            <a:spLocks noChangeArrowheads="1"/>
          </p:cNvSpPr>
          <p:nvPr/>
        </p:nvSpPr>
        <p:spPr bwMode="auto">
          <a:xfrm>
            <a:off x="1746250" y="908050"/>
            <a:ext cx="588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49243" name="3 CuadroTexto"/>
          <p:cNvSpPr txBox="1">
            <a:spLocks noChangeArrowheads="1"/>
          </p:cNvSpPr>
          <p:nvPr/>
        </p:nvSpPr>
        <p:spPr bwMode="auto">
          <a:xfrm>
            <a:off x="3063875" y="900113"/>
            <a:ext cx="715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00:25</a:t>
            </a:r>
          </a:p>
        </p:txBody>
      </p:sp>
      <p:sp>
        <p:nvSpPr>
          <p:cNvPr id="49244" name="4 CuadroTexto"/>
          <p:cNvSpPr txBox="1">
            <a:spLocks noChangeArrowheads="1"/>
          </p:cNvSpPr>
          <p:nvPr/>
        </p:nvSpPr>
        <p:spPr bwMode="auto">
          <a:xfrm>
            <a:off x="179388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9245" name="Rectangle 57"/>
          <p:cNvSpPr>
            <a:spLocks noChangeArrowheads="1"/>
          </p:cNvSpPr>
          <p:nvPr/>
        </p:nvSpPr>
        <p:spPr bwMode="auto">
          <a:xfrm>
            <a:off x="4860925" y="404813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23  LA VARA</a:t>
            </a:r>
          </a:p>
        </p:txBody>
      </p:sp>
      <p:sp>
        <p:nvSpPr>
          <p:cNvPr id="49246" name="Rectangle 58"/>
          <p:cNvSpPr>
            <a:spLocks noChangeArrowheads="1"/>
          </p:cNvSpPr>
          <p:nvPr/>
        </p:nvSpPr>
        <p:spPr bwMode="auto">
          <a:xfrm>
            <a:off x="4859338" y="188913"/>
            <a:ext cx="1978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22  PARQUE  ASISTENCIA</a:t>
            </a:r>
          </a:p>
        </p:txBody>
      </p:sp>
      <p:sp>
        <p:nvSpPr>
          <p:cNvPr id="49247" name="134 CuadroTexto"/>
          <p:cNvSpPr txBox="1">
            <a:spLocks noChangeArrowheads="1"/>
          </p:cNvSpPr>
          <p:nvPr/>
        </p:nvSpPr>
        <p:spPr bwMode="auto">
          <a:xfrm>
            <a:off x="7600950" y="908050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00:25</a:t>
            </a:r>
          </a:p>
        </p:txBody>
      </p:sp>
      <p:sp>
        <p:nvSpPr>
          <p:cNvPr id="49248" name="135 CuadroTexto"/>
          <p:cNvSpPr txBox="1">
            <a:spLocks noChangeArrowheads="1"/>
          </p:cNvSpPr>
          <p:nvPr/>
        </p:nvSpPr>
        <p:spPr bwMode="auto">
          <a:xfrm>
            <a:off x="8221663" y="900113"/>
            <a:ext cx="742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49249" name="15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49250" name="Freeform 109"/>
          <p:cNvSpPr>
            <a:spLocks/>
          </p:cNvSpPr>
          <p:nvPr/>
        </p:nvSpPr>
        <p:spPr bwMode="auto">
          <a:xfrm>
            <a:off x="4716463" y="6207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51" name="Freeform 52"/>
          <p:cNvSpPr>
            <a:spLocks/>
          </p:cNvSpPr>
          <p:nvPr/>
        </p:nvSpPr>
        <p:spPr bwMode="auto">
          <a:xfrm>
            <a:off x="179388" y="69056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52" name="2 CuadroTexto"/>
          <p:cNvSpPr txBox="1">
            <a:spLocks noChangeArrowheads="1"/>
          </p:cNvSpPr>
          <p:nvPr/>
        </p:nvSpPr>
        <p:spPr bwMode="auto">
          <a:xfrm>
            <a:off x="2466975" y="908050"/>
            <a:ext cx="588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49253" name="2 CuadroTexto"/>
          <p:cNvSpPr txBox="1">
            <a:spLocks noChangeArrowheads="1"/>
          </p:cNvSpPr>
          <p:nvPr/>
        </p:nvSpPr>
        <p:spPr bwMode="auto">
          <a:xfrm>
            <a:off x="6300788" y="908050"/>
            <a:ext cx="588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49254" name="2 CuadroTexto"/>
          <p:cNvSpPr txBox="1">
            <a:spLocks noChangeArrowheads="1"/>
          </p:cNvSpPr>
          <p:nvPr/>
        </p:nvSpPr>
        <p:spPr bwMode="auto">
          <a:xfrm>
            <a:off x="7002463" y="900113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49255" name="Line 13"/>
          <p:cNvSpPr>
            <a:spLocks noChangeShapeType="1"/>
          </p:cNvSpPr>
          <p:nvPr/>
        </p:nvSpPr>
        <p:spPr bwMode="auto">
          <a:xfrm>
            <a:off x="179388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256" name="AutoShape 76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57" name="AutoShape 77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58" name="AutoShape 78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59" name="AutoShape 79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60" name="AutoShape 80"/>
          <p:cNvSpPr>
            <a:spLocks noChangeArrowheads="1"/>
          </p:cNvSpPr>
          <p:nvPr/>
        </p:nvSpPr>
        <p:spPr bwMode="auto">
          <a:xfrm>
            <a:off x="5565775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61" name="AutoShape 81"/>
          <p:cNvSpPr>
            <a:spLocks noChangeArrowheads="1"/>
          </p:cNvSpPr>
          <p:nvPr/>
        </p:nvSpPr>
        <p:spPr bwMode="auto">
          <a:xfrm>
            <a:off x="5565775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62" name="Rectangle 83"/>
          <p:cNvSpPr>
            <a:spLocks noChangeArrowheads="1"/>
          </p:cNvSpPr>
          <p:nvPr/>
        </p:nvSpPr>
        <p:spPr bwMode="auto">
          <a:xfrm>
            <a:off x="5553075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9263" name="Rectangle 84"/>
          <p:cNvSpPr>
            <a:spLocks noChangeArrowheads="1"/>
          </p:cNvSpPr>
          <p:nvPr/>
        </p:nvSpPr>
        <p:spPr bwMode="auto">
          <a:xfrm>
            <a:off x="5553075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9264" name="Rectangle 85"/>
          <p:cNvSpPr>
            <a:spLocks noChangeArrowheads="1"/>
          </p:cNvSpPr>
          <p:nvPr/>
        </p:nvSpPr>
        <p:spPr bwMode="auto">
          <a:xfrm>
            <a:off x="5553075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9265" name="Rectangle 86"/>
          <p:cNvSpPr>
            <a:spLocks noChangeArrowheads="1"/>
          </p:cNvSpPr>
          <p:nvPr/>
        </p:nvSpPr>
        <p:spPr bwMode="auto">
          <a:xfrm>
            <a:off x="5553075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49266" name="Rectangle 87"/>
          <p:cNvSpPr>
            <a:spLocks noChangeArrowheads="1"/>
          </p:cNvSpPr>
          <p:nvPr/>
        </p:nvSpPr>
        <p:spPr bwMode="auto">
          <a:xfrm>
            <a:off x="5553075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49267" name="AutoShape 89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68" name="Rectangle 90"/>
          <p:cNvSpPr>
            <a:spLocks noChangeArrowheads="1"/>
          </p:cNvSpPr>
          <p:nvPr/>
        </p:nvSpPr>
        <p:spPr bwMode="auto">
          <a:xfrm>
            <a:off x="5551488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49269" name="AutoShape 91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270" name="1 Rectángulo"/>
          <p:cNvSpPr>
            <a:spLocks noChangeArrowheads="1"/>
          </p:cNvSpPr>
          <p:nvPr/>
        </p:nvSpPr>
        <p:spPr bwMode="auto">
          <a:xfrm>
            <a:off x="5553075" y="1628775"/>
            <a:ext cx="2428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9271" name="2 Rectángulo"/>
          <p:cNvSpPr>
            <a:spLocks noChangeArrowheads="1"/>
          </p:cNvSpPr>
          <p:nvPr/>
        </p:nvSpPr>
        <p:spPr bwMode="auto">
          <a:xfrm>
            <a:off x="5508625" y="6165850"/>
            <a:ext cx="3000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16</a:t>
            </a:r>
            <a:endParaRPr lang="es-ES" altLang="es-CL" sz="700" b="1">
              <a:latin typeface="Arial" panose="020B0604020202020204" pitchFamily="34" charset="0"/>
            </a:endParaRPr>
          </a:p>
        </p:txBody>
      </p:sp>
      <p:sp>
        <p:nvSpPr>
          <p:cNvPr id="49272" name="4 CuadroTexto"/>
          <p:cNvSpPr txBox="1">
            <a:spLocks noChangeArrowheads="1"/>
          </p:cNvSpPr>
          <p:nvPr/>
        </p:nvSpPr>
        <p:spPr bwMode="auto">
          <a:xfrm>
            <a:off x="179388" y="24130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9273" name="4 CuadroTexto"/>
          <p:cNvSpPr txBox="1">
            <a:spLocks noChangeArrowheads="1"/>
          </p:cNvSpPr>
          <p:nvPr/>
        </p:nvSpPr>
        <p:spPr bwMode="auto">
          <a:xfrm>
            <a:off x="179388" y="30607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9274" name="4 CuadroTexto"/>
          <p:cNvSpPr txBox="1">
            <a:spLocks noChangeArrowheads="1"/>
          </p:cNvSpPr>
          <p:nvPr/>
        </p:nvSpPr>
        <p:spPr bwMode="auto">
          <a:xfrm>
            <a:off x="179388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49275" name="4 CuadroTexto"/>
          <p:cNvSpPr txBox="1">
            <a:spLocks noChangeArrowheads="1"/>
          </p:cNvSpPr>
          <p:nvPr/>
        </p:nvSpPr>
        <p:spPr bwMode="auto">
          <a:xfrm>
            <a:off x="179388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49276" name="4 CuadroTexto"/>
          <p:cNvSpPr txBox="1">
            <a:spLocks noChangeArrowheads="1"/>
          </p:cNvSpPr>
          <p:nvPr/>
        </p:nvSpPr>
        <p:spPr bwMode="auto">
          <a:xfrm>
            <a:off x="17938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49277" name="4 CuadroTexto"/>
          <p:cNvSpPr txBox="1">
            <a:spLocks noChangeArrowheads="1"/>
          </p:cNvSpPr>
          <p:nvPr/>
        </p:nvSpPr>
        <p:spPr bwMode="auto">
          <a:xfrm>
            <a:off x="179388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2,3</a:t>
            </a:r>
          </a:p>
        </p:txBody>
      </p:sp>
      <p:sp>
        <p:nvSpPr>
          <p:cNvPr id="49278" name="4 CuadroTexto"/>
          <p:cNvSpPr txBox="1">
            <a:spLocks noChangeArrowheads="1"/>
          </p:cNvSpPr>
          <p:nvPr/>
        </p:nvSpPr>
        <p:spPr bwMode="auto">
          <a:xfrm>
            <a:off x="179388" y="63007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3,4</a:t>
            </a:r>
          </a:p>
        </p:txBody>
      </p:sp>
      <p:sp>
        <p:nvSpPr>
          <p:cNvPr id="49279" name="4 CuadroTexto"/>
          <p:cNvSpPr txBox="1">
            <a:spLocks noChangeArrowheads="1"/>
          </p:cNvSpPr>
          <p:nvPr/>
        </p:nvSpPr>
        <p:spPr bwMode="auto">
          <a:xfrm>
            <a:off x="47434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3,6</a:t>
            </a:r>
          </a:p>
        </p:txBody>
      </p:sp>
      <p:sp>
        <p:nvSpPr>
          <p:cNvPr id="49280" name="4 CuadroTexto"/>
          <p:cNvSpPr txBox="1">
            <a:spLocks noChangeArrowheads="1"/>
          </p:cNvSpPr>
          <p:nvPr/>
        </p:nvSpPr>
        <p:spPr bwMode="auto">
          <a:xfrm>
            <a:off x="4743450" y="24828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5,3</a:t>
            </a:r>
          </a:p>
        </p:txBody>
      </p:sp>
      <p:sp>
        <p:nvSpPr>
          <p:cNvPr id="49281" name="4 CuadroTexto"/>
          <p:cNvSpPr txBox="1">
            <a:spLocks noChangeArrowheads="1"/>
          </p:cNvSpPr>
          <p:nvPr/>
        </p:nvSpPr>
        <p:spPr bwMode="auto">
          <a:xfrm>
            <a:off x="47434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6,0</a:t>
            </a:r>
          </a:p>
        </p:txBody>
      </p:sp>
      <p:sp>
        <p:nvSpPr>
          <p:cNvPr id="49282" name="4 CuadroTexto"/>
          <p:cNvSpPr txBox="1">
            <a:spLocks noChangeArrowheads="1"/>
          </p:cNvSpPr>
          <p:nvPr/>
        </p:nvSpPr>
        <p:spPr bwMode="auto">
          <a:xfrm>
            <a:off x="4716463" y="37798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6,2</a:t>
            </a:r>
          </a:p>
        </p:txBody>
      </p:sp>
      <p:sp>
        <p:nvSpPr>
          <p:cNvPr id="49283" name="4 CuadroTexto"/>
          <p:cNvSpPr txBox="1">
            <a:spLocks noChangeArrowheads="1"/>
          </p:cNvSpPr>
          <p:nvPr/>
        </p:nvSpPr>
        <p:spPr bwMode="auto">
          <a:xfrm>
            <a:off x="4716463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6,7</a:t>
            </a:r>
          </a:p>
        </p:txBody>
      </p:sp>
      <p:sp>
        <p:nvSpPr>
          <p:cNvPr id="49284" name="4 CuadroTexto"/>
          <p:cNvSpPr txBox="1">
            <a:spLocks noChangeArrowheads="1"/>
          </p:cNvSpPr>
          <p:nvPr/>
        </p:nvSpPr>
        <p:spPr bwMode="auto">
          <a:xfrm>
            <a:off x="4716463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7,2</a:t>
            </a:r>
          </a:p>
        </p:txBody>
      </p:sp>
      <p:sp>
        <p:nvSpPr>
          <p:cNvPr id="49285" name="4 CuadroTexto"/>
          <p:cNvSpPr txBox="1">
            <a:spLocks noChangeArrowheads="1"/>
          </p:cNvSpPr>
          <p:nvPr/>
        </p:nvSpPr>
        <p:spPr bwMode="auto">
          <a:xfrm>
            <a:off x="4743450" y="56515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7,9</a:t>
            </a:r>
          </a:p>
        </p:txBody>
      </p:sp>
      <p:sp>
        <p:nvSpPr>
          <p:cNvPr id="49286" name="4 CuadroTexto"/>
          <p:cNvSpPr txBox="1">
            <a:spLocks noChangeArrowheads="1"/>
          </p:cNvSpPr>
          <p:nvPr/>
        </p:nvSpPr>
        <p:spPr bwMode="auto">
          <a:xfrm>
            <a:off x="4743450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8,3</a:t>
            </a:r>
          </a:p>
        </p:txBody>
      </p:sp>
      <p:sp>
        <p:nvSpPr>
          <p:cNvPr id="49287" name="4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9288" name="4 CuadroTexto"/>
          <p:cNvSpPr txBox="1">
            <a:spLocks noChangeArrowheads="1"/>
          </p:cNvSpPr>
          <p:nvPr/>
        </p:nvSpPr>
        <p:spPr bwMode="auto">
          <a:xfrm>
            <a:off x="755650" y="30591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9289" name="4 CuadroTexto"/>
          <p:cNvSpPr txBox="1">
            <a:spLocks noChangeArrowheads="1"/>
          </p:cNvSpPr>
          <p:nvPr/>
        </p:nvSpPr>
        <p:spPr bwMode="auto">
          <a:xfrm>
            <a:off x="75565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9290" name="4 CuadroTexto"/>
          <p:cNvSpPr txBox="1">
            <a:spLocks noChangeArrowheads="1"/>
          </p:cNvSpPr>
          <p:nvPr/>
        </p:nvSpPr>
        <p:spPr bwMode="auto">
          <a:xfrm>
            <a:off x="755650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9291" name="4 CuadroTexto"/>
          <p:cNvSpPr txBox="1">
            <a:spLocks noChangeArrowheads="1"/>
          </p:cNvSpPr>
          <p:nvPr/>
        </p:nvSpPr>
        <p:spPr bwMode="auto">
          <a:xfrm>
            <a:off x="75565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49292" name="4 CuadroTexto"/>
          <p:cNvSpPr txBox="1">
            <a:spLocks noChangeArrowheads="1"/>
          </p:cNvSpPr>
          <p:nvPr/>
        </p:nvSpPr>
        <p:spPr bwMode="auto">
          <a:xfrm>
            <a:off x="75565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1,4</a:t>
            </a:r>
          </a:p>
        </p:txBody>
      </p:sp>
      <p:sp>
        <p:nvSpPr>
          <p:cNvPr id="49293" name="4 CuadroTexto"/>
          <p:cNvSpPr txBox="1">
            <a:spLocks noChangeArrowheads="1"/>
          </p:cNvSpPr>
          <p:nvPr/>
        </p:nvSpPr>
        <p:spPr bwMode="auto">
          <a:xfrm>
            <a:off x="755650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49294" name="4 CuadroTexto"/>
          <p:cNvSpPr txBox="1">
            <a:spLocks noChangeArrowheads="1"/>
          </p:cNvSpPr>
          <p:nvPr/>
        </p:nvSpPr>
        <p:spPr bwMode="auto">
          <a:xfrm>
            <a:off x="52197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9295" name="4 CuadroTexto"/>
          <p:cNvSpPr txBox="1">
            <a:spLocks noChangeArrowheads="1"/>
          </p:cNvSpPr>
          <p:nvPr/>
        </p:nvSpPr>
        <p:spPr bwMode="auto">
          <a:xfrm>
            <a:off x="5248275" y="24923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1,7</a:t>
            </a:r>
          </a:p>
        </p:txBody>
      </p:sp>
      <p:sp>
        <p:nvSpPr>
          <p:cNvPr id="49296" name="4 CuadroTexto"/>
          <p:cNvSpPr txBox="1">
            <a:spLocks noChangeArrowheads="1"/>
          </p:cNvSpPr>
          <p:nvPr/>
        </p:nvSpPr>
        <p:spPr bwMode="auto">
          <a:xfrm>
            <a:off x="5248275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49297" name="4 CuadroTexto"/>
          <p:cNvSpPr txBox="1">
            <a:spLocks noChangeArrowheads="1"/>
          </p:cNvSpPr>
          <p:nvPr/>
        </p:nvSpPr>
        <p:spPr bwMode="auto">
          <a:xfrm>
            <a:off x="5248275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49298" name="4 CuadroTexto"/>
          <p:cNvSpPr txBox="1">
            <a:spLocks noChangeArrowheads="1"/>
          </p:cNvSpPr>
          <p:nvPr/>
        </p:nvSpPr>
        <p:spPr bwMode="auto">
          <a:xfrm>
            <a:off x="5248275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49299" name="4 CuadroTexto"/>
          <p:cNvSpPr txBox="1">
            <a:spLocks noChangeArrowheads="1"/>
          </p:cNvSpPr>
          <p:nvPr/>
        </p:nvSpPr>
        <p:spPr bwMode="auto">
          <a:xfrm>
            <a:off x="5248275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49300" name="4 CuadroTexto"/>
          <p:cNvSpPr txBox="1">
            <a:spLocks noChangeArrowheads="1"/>
          </p:cNvSpPr>
          <p:nvPr/>
        </p:nvSpPr>
        <p:spPr bwMode="auto">
          <a:xfrm>
            <a:off x="5248275" y="56515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49301" name="4 CuadroTexto"/>
          <p:cNvSpPr txBox="1">
            <a:spLocks noChangeArrowheads="1"/>
          </p:cNvSpPr>
          <p:nvPr/>
        </p:nvSpPr>
        <p:spPr bwMode="auto">
          <a:xfrm>
            <a:off x="5248275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49302" name="4 CuadroTexto"/>
          <p:cNvSpPr txBox="1">
            <a:spLocks noChangeArrowheads="1"/>
          </p:cNvSpPr>
          <p:nvPr/>
        </p:nvSpPr>
        <p:spPr bwMode="auto">
          <a:xfrm>
            <a:off x="3779838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49303" name="4 CuadroTexto"/>
          <p:cNvSpPr txBox="1">
            <a:spLocks noChangeArrowheads="1"/>
          </p:cNvSpPr>
          <p:nvPr/>
        </p:nvSpPr>
        <p:spPr bwMode="auto">
          <a:xfrm>
            <a:off x="3779838" y="233997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49304" name="4 CuadroTexto"/>
          <p:cNvSpPr txBox="1">
            <a:spLocks noChangeArrowheads="1"/>
          </p:cNvSpPr>
          <p:nvPr/>
        </p:nvSpPr>
        <p:spPr bwMode="auto">
          <a:xfrm>
            <a:off x="3779838" y="298767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15,9</a:t>
            </a:r>
          </a:p>
        </p:txBody>
      </p:sp>
      <p:sp>
        <p:nvSpPr>
          <p:cNvPr id="49305" name="4 CuadroTexto"/>
          <p:cNvSpPr txBox="1">
            <a:spLocks noChangeArrowheads="1"/>
          </p:cNvSpPr>
          <p:nvPr/>
        </p:nvSpPr>
        <p:spPr bwMode="auto">
          <a:xfrm>
            <a:off x="3779838" y="37084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15,5</a:t>
            </a:r>
          </a:p>
        </p:txBody>
      </p:sp>
      <p:sp>
        <p:nvSpPr>
          <p:cNvPr id="49306" name="4 CuadroTexto"/>
          <p:cNvSpPr txBox="1">
            <a:spLocks noChangeArrowheads="1"/>
          </p:cNvSpPr>
          <p:nvPr/>
        </p:nvSpPr>
        <p:spPr bwMode="auto">
          <a:xfrm>
            <a:off x="3779838" y="428307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15,3</a:t>
            </a:r>
          </a:p>
        </p:txBody>
      </p:sp>
      <p:sp>
        <p:nvSpPr>
          <p:cNvPr id="49307" name="4 CuadroTexto"/>
          <p:cNvSpPr txBox="1">
            <a:spLocks noChangeArrowheads="1"/>
          </p:cNvSpPr>
          <p:nvPr/>
        </p:nvSpPr>
        <p:spPr bwMode="auto">
          <a:xfrm>
            <a:off x="3779838" y="50038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15,2</a:t>
            </a:r>
          </a:p>
        </p:txBody>
      </p:sp>
      <p:sp>
        <p:nvSpPr>
          <p:cNvPr id="49308" name="4 CuadroTexto"/>
          <p:cNvSpPr txBox="1">
            <a:spLocks noChangeArrowheads="1"/>
          </p:cNvSpPr>
          <p:nvPr/>
        </p:nvSpPr>
        <p:spPr bwMode="auto">
          <a:xfrm>
            <a:off x="3779838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13,8</a:t>
            </a:r>
          </a:p>
        </p:txBody>
      </p:sp>
      <p:sp>
        <p:nvSpPr>
          <p:cNvPr id="49309" name="4 CuadroTexto"/>
          <p:cNvSpPr txBox="1">
            <a:spLocks noChangeArrowheads="1"/>
          </p:cNvSpPr>
          <p:nvPr/>
        </p:nvSpPr>
        <p:spPr bwMode="auto">
          <a:xfrm>
            <a:off x="3779838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12,7</a:t>
            </a:r>
          </a:p>
        </p:txBody>
      </p:sp>
      <p:sp>
        <p:nvSpPr>
          <p:cNvPr id="49310" name="4 CuadroTexto"/>
          <p:cNvSpPr txBox="1">
            <a:spLocks noChangeArrowheads="1"/>
          </p:cNvSpPr>
          <p:nvPr/>
        </p:nvSpPr>
        <p:spPr bwMode="auto">
          <a:xfrm>
            <a:off x="8299450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12,5</a:t>
            </a:r>
          </a:p>
        </p:txBody>
      </p:sp>
      <p:sp>
        <p:nvSpPr>
          <p:cNvPr id="49311" name="4 CuadroTexto"/>
          <p:cNvSpPr txBox="1">
            <a:spLocks noChangeArrowheads="1"/>
          </p:cNvSpPr>
          <p:nvPr/>
        </p:nvSpPr>
        <p:spPr bwMode="auto">
          <a:xfrm>
            <a:off x="8316913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10,8</a:t>
            </a:r>
          </a:p>
        </p:txBody>
      </p:sp>
      <p:sp>
        <p:nvSpPr>
          <p:cNvPr id="49312" name="4 CuadroTexto"/>
          <p:cNvSpPr txBox="1">
            <a:spLocks noChangeArrowheads="1"/>
          </p:cNvSpPr>
          <p:nvPr/>
        </p:nvSpPr>
        <p:spPr bwMode="auto">
          <a:xfrm>
            <a:off x="8316913" y="305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49313" name="4 CuadroTexto"/>
          <p:cNvSpPr txBox="1">
            <a:spLocks noChangeArrowheads="1"/>
          </p:cNvSpPr>
          <p:nvPr/>
        </p:nvSpPr>
        <p:spPr bwMode="auto">
          <a:xfrm>
            <a:off x="8415338" y="3708400"/>
            <a:ext cx="477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9,9</a:t>
            </a:r>
          </a:p>
        </p:txBody>
      </p:sp>
      <p:sp>
        <p:nvSpPr>
          <p:cNvPr id="49314" name="4 CuadroTexto"/>
          <p:cNvSpPr txBox="1">
            <a:spLocks noChangeArrowheads="1"/>
          </p:cNvSpPr>
          <p:nvPr/>
        </p:nvSpPr>
        <p:spPr bwMode="auto">
          <a:xfrm>
            <a:off x="8415338" y="4365625"/>
            <a:ext cx="477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9,4</a:t>
            </a:r>
          </a:p>
        </p:txBody>
      </p:sp>
      <p:sp>
        <p:nvSpPr>
          <p:cNvPr id="49315" name="4 CuadroTexto"/>
          <p:cNvSpPr txBox="1">
            <a:spLocks noChangeArrowheads="1"/>
          </p:cNvSpPr>
          <p:nvPr/>
        </p:nvSpPr>
        <p:spPr bwMode="auto">
          <a:xfrm>
            <a:off x="8415338" y="5075238"/>
            <a:ext cx="477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49316" name="4 CuadroTexto"/>
          <p:cNvSpPr txBox="1">
            <a:spLocks noChangeArrowheads="1"/>
          </p:cNvSpPr>
          <p:nvPr/>
        </p:nvSpPr>
        <p:spPr bwMode="auto">
          <a:xfrm>
            <a:off x="8388350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8,2</a:t>
            </a:r>
          </a:p>
        </p:txBody>
      </p:sp>
      <p:sp>
        <p:nvSpPr>
          <p:cNvPr id="49317" name="4 CuadroTexto"/>
          <p:cNvSpPr txBox="1">
            <a:spLocks noChangeArrowheads="1"/>
          </p:cNvSpPr>
          <p:nvPr/>
        </p:nvSpPr>
        <p:spPr bwMode="auto">
          <a:xfrm>
            <a:off x="8415338" y="6300788"/>
            <a:ext cx="477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49318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13</a:t>
            </a:r>
          </a:p>
        </p:txBody>
      </p:sp>
      <p:sp>
        <p:nvSpPr>
          <p:cNvPr id="49319" name="Rectangle 121"/>
          <p:cNvSpPr>
            <a:spLocks noChangeArrowheads="1"/>
          </p:cNvSpPr>
          <p:nvPr/>
        </p:nvSpPr>
        <p:spPr bwMode="auto">
          <a:xfrm>
            <a:off x="8394700" y="333375"/>
            <a:ext cx="42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14</a:t>
            </a:r>
          </a:p>
        </p:txBody>
      </p:sp>
      <p:sp>
        <p:nvSpPr>
          <p:cNvPr id="49320" name="Oval 202"/>
          <p:cNvSpPr>
            <a:spLocks noChangeArrowheads="1"/>
          </p:cNvSpPr>
          <p:nvPr/>
        </p:nvSpPr>
        <p:spPr bwMode="auto">
          <a:xfrm>
            <a:off x="1763713" y="20637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321" name="Line 170"/>
          <p:cNvSpPr>
            <a:spLocks noChangeShapeType="1"/>
          </p:cNvSpPr>
          <p:nvPr/>
        </p:nvSpPr>
        <p:spPr bwMode="auto">
          <a:xfrm flipV="1">
            <a:off x="1835150" y="18446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22" name="Line 171"/>
          <p:cNvSpPr>
            <a:spLocks noChangeShapeType="1"/>
          </p:cNvSpPr>
          <p:nvPr/>
        </p:nvSpPr>
        <p:spPr bwMode="auto">
          <a:xfrm>
            <a:off x="1835150" y="184467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23" name="Line 172"/>
          <p:cNvSpPr>
            <a:spLocks noChangeShapeType="1"/>
          </p:cNvSpPr>
          <p:nvPr/>
        </p:nvSpPr>
        <p:spPr bwMode="auto">
          <a:xfrm flipH="1">
            <a:off x="1476375" y="1844675"/>
            <a:ext cx="35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24" name="Line 173"/>
          <p:cNvSpPr>
            <a:spLocks noChangeShapeType="1"/>
          </p:cNvSpPr>
          <p:nvPr/>
        </p:nvSpPr>
        <p:spPr bwMode="auto">
          <a:xfrm>
            <a:off x="1619250" y="17732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25" name="Line 174"/>
          <p:cNvSpPr>
            <a:spLocks noChangeShapeType="1"/>
          </p:cNvSpPr>
          <p:nvPr/>
        </p:nvSpPr>
        <p:spPr bwMode="auto">
          <a:xfrm>
            <a:off x="1692275" y="17732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26" name="Text Box 175"/>
          <p:cNvSpPr txBox="1">
            <a:spLocks noChangeArrowheads="1"/>
          </p:cNvSpPr>
          <p:nvPr/>
        </p:nvSpPr>
        <p:spPr bwMode="auto">
          <a:xfrm>
            <a:off x="2411413" y="1636713"/>
            <a:ext cx="9810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Salida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p. Asistencia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Inicio CH</a:t>
            </a:r>
          </a:p>
        </p:txBody>
      </p:sp>
      <p:sp>
        <p:nvSpPr>
          <p:cNvPr id="49327" name="Oval 134"/>
          <p:cNvSpPr>
            <a:spLocks noChangeArrowheads="1"/>
          </p:cNvSpPr>
          <p:nvPr/>
        </p:nvSpPr>
        <p:spPr bwMode="auto">
          <a:xfrm>
            <a:off x="1798638" y="5805488"/>
            <a:ext cx="188912" cy="1952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328" name="Freeform 135"/>
          <p:cNvSpPr>
            <a:spLocks/>
          </p:cNvSpPr>
          <p:nvPr/>
        </p:nvSpPr>
        <p:spPr bwMode="auto">
          <a:xfrm>
            <a:off x="1892300" y="600075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6 h 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5">
                <a:moveTo>
                  <a:pt x="0" y="0"/>
                </a:moveTo>
                <a:lnTo>
                  <a:pt x="0" y="64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29" name="Freeform 138"/>
          <p:cNvSpPr>
            <a:spLocks/>
          </p:cNvSpPr>
          <p:nvPr/>
        </p:nvSpPr>
        <p:spPr bwMode="auto">
          <a:xfrm>
            <a:off x="1987550" y="5903913"/>
            <a:ext cx="223838" cy="1587"/>
          </a:xfrm>
          <a:custGeom>
            <a:avLst/>
            <a:gdLst>
              <a:gd name="T0" fmla="*/ 0 w 141"/>
              <a:gd name="T1" fmla="*/ 0 h 1"/>
              <a:gd name="T2" fmla="*/ 2147483646 w 14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">
                <a:moveTo>
                  <a:pt x="0" y="0"/>
                </a:moveTo>
                <a:lnTo>
                  <a:pt x="14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0" name="Freeform 139"/>
          <p:cNvSpPr>
            <a:spLocks/>
          </p:cNvSpPr>
          <p:nvPr/>
        </p:nvSpPr>
        <p:spPr bwMode="auto">
          <a:xfrm>
            <a:off x="2095500" y="5805488"/>
            <a:ext cx="4763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1" name="Freeform 140"/>
          <p:cNvSpPr>
            <a:spLocks/>
          </p:cNvSpPr>
          <p:nvPr/>
        </p:nvSpPr>
        <p:spPr bwMode="auto">
          <a:xfrm>
            <a:off x="2159000" y="5805488"/>
            <a:ext cx="4763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2" name="Freeform 143"/>
          <p:cNvSpPr>
            <a:spLocks/>
          </p:cNvSpPr>
          <p:nvPr/>
        </p:nvSpPr>
        <p:spPr bwMode="auto">
          <a:xfrm>
            <a:off x="1892300" y="5157788"/>
            <a:ext cx="69850" cy="288925"/>
          </a:xfrm>
          <a:custGeom>
            <a:avLst/>
            <a:gdLst>
              <a:gd name="T0" fmla="*/ 0 w 1"/>
              <a:gd name="T1" fmla="*/ 2147483646 h 227"/>
              <a:gd name="T2" fmla="*/ 0 w 1"/>
              <a:gd name="T3" fmla="*/ 0 h 22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27">
                <a:moveTo>
                  <a:pt x="0" y="22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3" name="Freeform 145"/>
          <p:cNvSpPr>
            <a:spLocks/>
          </p:cNvSpPr>
          <p:nvPr/>
        </p:nvSpPr>
        <p:spPr bwMode="auto">
          <a:xfrm>
            <a:off x="1654175" y="5300663"/>
            <a:ext cx="506413" cy="1587"/>
          </a:xfrm>
          <a:custGeom>
            <a:avLst/>
            <a:gdLst>
              <a:gd name="T0" fmla="*/ 0 w 319"/>
              <a:gd name="T1" fmla="*/ 0 h 1"/>
              <a:gd name="T2" fmla="*/ 2147483646 w 31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9" h="1">
                <a:moveTo>
                  <a:pt x="0" y="0"/>
                </a:move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4" name="Freeform 146"/>
          <p:cNvSpPr>
            <a:spLocks/>
          </p:cNvSpPr>
          <p:nvPr/>
        </p:nvSpPr>
        <p:spPr bwMode="auto">
          <a:xfrm>
            <a:off x="2085975" y="5084763"/>
            <a:ext cx="4763" cy="146050"/>
          </a:xfrm>
          <a:custGeom>
            <a:avLst/>
            <a:gdLst>
              <a:gd name="T0" fmla="*/ 0 w 3"/>
              <a:gd name="T1" fmla="*/ 0 h 92"/>
              <a:gd name="T2" fmla="*/ 2147483646 w 3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92">
                <a:moveTo>
                  <a:pt x="0" y="0"/>
                </a:moveTo>
                <a:lnTo>
                  <a:pt x="2" y="9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5" name="Freeform 147"/>
          <p:cNvSpPr>
            <a:spLocks/>
          </p:cNvSpPr>
          <p:nvPr/>
        </p:nvSpPr>
        <p:spPr bwMode="auto">
          <a:xfrm>
            <a:off x="2149475" y="5084763"/>
            <a:ext cx="1588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6" name="Freeform 148"/>
          <p:cNvSpPr>
            <a:spLocks/>
          </p:cNvSpPr>
          <p:nvPr/>
        </p:nvSpPr>
        <p:spPr bwMode="auto">
          <a:xfrm>
            <a:off x="2095500" y="5249863"/>
            <a:ext cx="4763" cy="106362"/>
          </a:xfrm>
          <a:custGeom>
            <a:avLst/>
            <a:gdLst>
              <a:gd name="T0" fmla="*/ 0 w 3"/>
              <a:gd name="T1" fmla="*/ 0 h 67"/>
              <a:gd name="T2" fmla="*/ 2147483646 w 3"/>
              <a:gd name="T3" fmla="*/ 2147483646 h 6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7">
                <a:moveTo>
                  <a:pt x="0" y="0"/>
                </a:moveTo>
                <a:lnTo>
                  <a:pt x="2" y="6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7" name="Freeform 149"/>
          <p:cNvSpPr>
            <a:spLocks/>
          </p:cNvSpPr>
          <p:nvPr/>
        </p:nvSpPr>
        <p:spPr bwMode="auto">
          <a:xfrm>
            <a:off x="2149475" y="5265738"/>
            <a:ext cx="1588" cy="90487"/>
          </a:xfrm>
          <a:custGeom>
            <a:avLst/>
            <a:gdLst>
              <a:gd name="T0" fmla="*/ 0 w 1"/>
              <a:gd name="T1" fmla="*/ 0 h 57"/>
              <a:gd name="T2" fmla="*/ 0 w 1"/>
              <a:gd name="T3" fmla="*/ 2147483646 h 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57">
                <a:moveTo>
                  <a:pt x="0" y="0"/>
                </a:moveTo>
                <a:lnTo>
                  <a:pt x="0" y="5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8" name="Freeform 150"/>
          <p:cNvSpPr>
            <a:spLocks/>
          </p:cNvSpPr>
          <p:nvPr/>
        </p:nvSpPr>
        <p:spPr bwMode="auto">
          <a:xfrm>
            <a:off x="1731963" y="5229225"/>
            <a:ext cx="4762" cy="104775"/>
          </a:xfrm>
          <a:custGeom>
            <a:avLst/>
            <a:gdLst>
              <a:gd name="T0" fmla="*/ 0 w 3"/>
              <a:gd name="T1" fmla="*/ 0 h 66"/>
              <a:gd name="T2" fmla="*/ 2147483646 w 3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6">
                <a:moveTo>
                  <a:pt x="0" y="0"/>
                </a:moveTo>
                <a:lnTo>
                  <a:pt x="2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39" name="Freeform 151"/>
          <p:cNvSpPr>
            <a:spLocks/>
          </p:cNvSpPr>
          <p:nvPr/>
        </p:nvSpPr>
        <p:spPr bwMode="auto">
          <a:xfrm>
            <a:off x="1795463" y="5229225"/>
            <a:ext cx="4762" cy="104775"/>
          </a:xfrm>
          <a:custGeom>
            <a:avLst/>
            <a:gdLst>
              <a:gd name="T0" fmla="*/ 0 w 3"/>
              <a:gd name="T1" fmla="*/ 0 h 66"/>
              <a:gd name="T2" fmla="*/ 2147483646 w 3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6">
                <a:moveTo>
                  <a:pt x="0" y="0"/>
                </a:moveTo>
                <a:lnTo>
                  <a:pt x="2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0" name="Freeform 152"/>
          <p:cNvSpPr>
            <a:spLocks/>
          </p:cNvSpPr>
          <p:nvPr/>
        </p:nvSpPr>
        <p:spPr bwMode="auto">
          <a:xfrm>
            <a:off x="1892300" y="4613275"/>
            <a:ext cx="1588" cy="185738"/>
          </a:xfrm>
          <a:custGeom>
            <a:avLst/>
            <a:gdLst>
              <a:gd name="T0" fmla="*/ 0 w 1"/>
              <a:gd name="T1" fmla="*/ 2147483646 h 117"/>
              <a:gd name="T2" fmla="*/ 0 w 1"/>
              <a:gd name="T3" fmla="*/ 0 h 11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7">
                <a:moveTo>
                  <a:pt x="0" y="11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1" name="Freeform 153"/>
          <p:cNvSpPr>
            <a:spLocks/>
          </p:cNvSpPr>
          <p:nvPr/>
        </p:nvSpPr>
        <p:spPr bwMode="auto">
          <a:xfrm>
            <a:off x="1654175" y="4613275"/>
            <a:ext cx="247650" cy="93663"/>
          </a:xfrm>
          <a:custGeom>
            <a:avLst/>
            <a:gdLst>
              <a:gd name="T0" fmla="*/ 0 w 156"/>
              <a:gd name="T1" fmla="*/ 2147483646 h 59"/>
              <a:gd name="T2" fmla="*/ 2147483646 w 156"/>
              <a:gd name="T3" fmla="*/ 0 h 5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6" h="59">
                <a:moveTo>
                  <a:pt x="0" y="58"/>
                </a:moveTo>
                <a:lnTo>
                  <a:pt x="15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2" name="Freeform 154"/>
          <p:cNvSpPr>
            <a:spLocks/>
          </p:cNvSpPr>
          <p:nvPr/>
        </p:nvSpPr>
        <p:spPr bwMode="auto">
          <a:xfrm>
            <a:off x="1892300" y="4437063"/>
            <a:ext cx="1588" cy="177800"/>
          </a:xfrm>
          <a:custGeom>
            <a:avLst/>
            <a:gdLst>
              <a:gd name="T0" fmla="*/ 0 w 1"/>
              <a:gd name="T1" fmla="*/ 2147483646 h 112"/>
              <a:gd name="T2" fmla="*/ 0 w 1"/>
              <a:gd name="T3" fmla="*/ 0 h 1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2">
                <a:moveTo>
                  <a:pt x="0" y="111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3" name="Freeform 155"/>
          <p:cNvSpPr>
            <a:spLocks/>
          </p:cNvSpPr>
          <p:nvPr/>
        </p:nvSpPr>
        <p:spPr bwMode="auto">
          <a:xfrm>
            <a:off x="1892300" y="4613275"/>
            <a:ext cx="319088" cy="1588"/>
          </a:xfrm>
          <a:custGeom>
            <a:avLst/>
            <a:gdLst>
              <a:gd name="T0" fmla="*/ 0 w 201"/>
              <a:gd name="T1" fmla="*/ 0 h 1"/>
              <a:gd name="T2" fmla="*/ 2147483646 w 20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1" h="1">
                <a:moveTo>
                  <a:pt x="0" y="0"/>
                </a:moveTo>
                <a:lnTo>
                  <a:pt x="20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4" name="Freeform 156"/>
          <p:cNvSpPr>
            <a:spLocks/>
          </p:cNvSpPr>
          <p:nvPr/>
        </p:nvSpPr>
        <p:spPr bwMode="auto">
          <a:xfrm>
            <a:off x="1727200" y="4613275"/>
            <a:ext cx="1588" cy="112713"/>
          </a:xfrm>
          <a:custGeom>
            <a:avLst/>
            <a:gdLst>
              <a:gd name="T0" fmla="*/ 0 w 1"/>
              <a:gd name="T1" fmla="*/ 0 h 71"/>
              <a:gd name="T2" fmla="*/ 0 w 1"/>
              <a:gd name="T3" fmla="*/ 2147483646 h 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1">
                <a:moveTo>
                  <a:pt x="0" y="0"/>
                </a:moveTo>
                <a:lnTo>
                  <a:pt x="0" y="7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5" name="Freeform 157"/>
          <p:cNvSpPr>
            <a:spLocks/>
          </p:cNvSpPr>
          <p:nvPr/>
        </p:nvSpPr>
        <p:spPr bwMode="auto">
          <a:xfrm>
            <a:off x="1798638" y="4581525"/>
            <a:ext cx="1587" cy="125413"/>
          </a:xfrm>
          <a:custGeom>
            <a:avLst/>
            <a:gdLst>
              <a:gd name="T0" fmla="*/ 0 w 1"/>
              <a:gd name="T1" fmla="*/ 0 h 79"/>
              <a:gd name="T2" fmla="*/ 0 w 1"/>
              <a:gd name="T3" fmla="*/ 2147483646 h 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9">
                <a:moveTo>
                  <a:pt x="0" y="0"/>
                </a:moveTo>
                <a:lnTo>
                  <a:pt x="0" y="7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6" name="Freeform 158"/>
          <p:cNvSpPr>
            <a:spLocks/>
          </p:cNvSpPr>
          <p:nvPr/>
        </p:nvSpPr>
        <p:spPr bwMode="auto">
          <a:xfrm>
            <a:off x="1811338" y="4508500"/>
            <a:ext cx="163512" cy="1588"/>
          </a:xfrm>
          <a:custGeom>
            <a:avLst/>
            <a:gdLst>
              <a:gd name="T0" fmla="*/ 2147483646 w 103"/>
              <a:gd name="T1" fmla="*/ 0 h 1"/>
              <a:gd name="T2" fmla="*/ 0 w 10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3" h="1">
                <a:moveTo>
                  <a:pt x="10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7" name="Freeform 159"/>
          <p:cNvSpPr>
            <a:spLocks/>
          </p:cNvSpPr>
          <p:nvPr/>
        </p:nvSpPr>
        <p:spPr bwMode="auto">
          <a:xfrm>
            <a:off x="1798638" y="4437063"/>
            <a:ext cx="163512" cy="1587"/>
          </a:xfrm>
          <a:custGeom>
            <a:avLst/>
            <a:gdLst>
              <a:gd name="T0" fmla="*/ 2147483646 w 103"/>
              <a:gd name="T1" fmla="*/ 0 h 1"/>
              <a:gd name="T2" fmla="*/ 0 w 10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3" h="1">
                <a:moveTo>
                  <a:pt x="10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48" name="AutoShape 160"/>
          <p:cNvSpPr>
            <a:spLocks noChangeArrowheads="1"/>
          </p:cNvSpPr>
          <p:nvPr/>
        </p:nvSpPr>
        <p:spPr bwMode="auto">
          <a:xfrm>
            <a:off x="1943100" y="4710113"/>
            <a:ext cx="220663" cy="87312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349" name="Freeform 161"/>
          <p:cNvSpPr>
            <a:spLocks/>
          </p:cNvSpPr>
          <p:nvPr/>
        </p:nvSpPr>
        <p:spPr bwMode="auto">
          <a:xfrm>
            <a:off x="2014538" y="4797425"/>
            <a:ext cx="1587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0" name="Freeform 162"/>
          <p:cNvSpPr>
            <a:spLocks/>
          </p:cNvSpPr>
          <p:nvPr/>
        </p:nvSpPr>
        <p:spPr bwMode="auto">
          <a:xfrm>
            <a:off x="2085975" y="4797425"/>
            <a:ext cx="1588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1" name="Freeform 163"/>
          <p:cNvSpPr>
            <a:spLocks/>
          </p:cNvSpPr>
          <p:nvPr/>
        </p:nvSpPr>
        <p:spPr bwMode="auto">
          <a:xfrm flipH="1">
            <a:off x="1874838" y="3933825"/>
            <a:ext cx="69850" cy="177800"/>
          </a:xfrm>
          <a:custGeom>
            <a:avLst/>
            <a:gdLst>
              <a:gd name="T0" fmla="*/ 0 w 1"/>
              <a:gd name="T1" fmla="*/ 2147483646 h 157"/>
              <a:gd name="T2" fmla="*/ 0 w 1"/>
              <a:gd name="T3" fmla="*/ 0 h 1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7">
                <a:moveTo>
                  <a:pt x="0" y="15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2" name="Freeform 165"/>
          <p:cNvSpPr>
            <a:spLocks/>
          </p:cNvSpPr>
          <p:nvPr/>
        </p:nvSpPr>
        <p:spPr bwMode="auto">
          <a:xfrm>
            <a:off x="2087563" y="3860800"/>
            <a:ext cx="1587" cy="96838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3" name="Freeform 166"/>
          <p:cNvSpPr>
            <a:spLocks/>
          </p:cNvSpPr>
          <p:nvPr/>
        </p:nvSpPr>
        <p:spPr bwMode="auto">
          <a:xfrm>
            <a:off x="2087563" y="3860800"/>
            <a:ext cx="74612" cy="144463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4" name="AutoShape 167"/>
          <p:cNvSpPr>
            <a:spLocks noChangeArrowheads="1"/>
          </p:cNvSpPr>
          <p:nvPr/>
        </p:nvSpPr>
        <p:spPr bwMode="auto">
          <a:xfrm>
            <a:off x="1798638" y="3644900"/>
            <a:ext cx="220662" cy="87313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355" name="Freeform 168"/>
          <p:cNvSpPr>
            <a:spLocks/>
          </p:cNvSpPr>
          <p:nvPr/>
        </p:nvSpPr>
        <p:spPr bwMode="auto">
          <a:xfrm>
            <a:off x="1870075" y="3716338"/>
            <a:ext cx="1588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6" name="Freeform 169"/>
          <p:cNvSpPr>
            <a:spLocks/>
          </p:cNvSpPr>
          <p:nvPr/>
        </p:nvSpPr>
        <p:spPr bwMode="auto">
          <a:xfrm>
            <a:off x="1943100" y="3716338"/>
            <a:ext cx="1588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7" name="Freeform 171"/>
          <p:cNvSpPr>
            <a:spLocks/>
          </p:cNvSpPr>
          <p:nvPr/>
        </p:nvSpPr>
        <p:spPr bwMode="auto">
          <a:xfrm>
            <a:off x="1728788" y="3213100"/>
            <a:ext cx="71437" cy="215900"/>
          </a:xfrm>
          <a:custGeom>
            <a:avLst/>
            <a:gdLst>
              <a:gd name="T0" fmla="*/ 0 w 1"/>
              <a:gd name="T1" fmla="*/ 2147483646 h 157"/>
              <a:gd name="T2" fmla="*/ 0 w 1"/>
              <a:gd name="T3" fmla="*/ 0 h 1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7">
                <a:moveTo>
                  <a:pt x="0" y="15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8" name="Freeform 172"/>
          <p:cNvSpPr>
            <a:spLocks/>
          </p:cNvSpPr>
          <p:nvPr/>
        </p:nvSpPr>
        <p:spPr bwMode="auto">
          <a:xfrm>
            <a:off x="1531938" y="3189288"/>
            <a:ext cx="1587" cy="95250"/>
          </a:xfrm>
          <a:custGeom>
            <a:avLst/>
            <a:gdLst>
              <a:gd name="T0" fmla="*/ 0 w 1"/>
              <a:gd name="T1" fmla="*/ 0 h 60"/>
              <a:gd name="T2" fmla="*/ 0 w 1"/>
              <a:gd name="T3" fmla="*/ 2147483646 h 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">
                <a:moveTo>
                  <a:pt x="0" y="0"/>
                </a:moveTo>
                <a:lnTo>
                  <a:pt x="0" y="59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59" name="Freeform 173"/>
          <p:cNvSpPr>
            <a:spLocks/>
          </p:cNvSpPr>
          <p:nvPr/>
        </p:nvSpPr>
        <p:spPr bwMode="auto">
          <a:xfrm>
            <a:off x="1630363" y="3189288"/>
            <a:ext cx="1587" cy="95250"/>
          </a:xfrm>
          <a:custGeom>
            <a:avLst/>
            <a:gdLst>
              <a:gd name="T0" fmla="*/ 0 w 1"/>
              <a:gd name="T1" fmla="*/ 0 h 60"/>
              <a:gd name="T2" fmla="*/ 0 w 1"/>
              <a:gd name="T3" fmla="*/ 2147483646 h 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">
                <a:moveTo>
                  <a:pt x="0" y="0"/>
                </a:moveTo>
                <a:lnTo>
                  <a:pt x="0" y="59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9360" name="Picture 17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357563"/>
            <a:ext cx="438150" cy="142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361" name="Freeform 175"/>
          <p:cNvSpPr>
            <a:spLocks/>
          </p:cNvSpPr>
          <p:nvPr/>
        </p:nvSpPr>
        <p:spPr bwMode="auto">
          <a:xfrm>
            <a:off x="1990725" y="2514600"/>
            <a:ext cx="1588" cy="403225"/>
          </a:xfrm>
          <a:custGeom>
            <a:avLst/>
            <a:gdLst>
              <a:gd name="T0" fmla="*/ 0 w 1"/>
              <a:gd name="T1" fmla="*/ 2147483646 h 254"/>
              <a:gd name="T2" fmla="*/ 0 w 1"/>
              <a:gd name="T3" fmla="*/ 0 h 2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4">
                <a:moveTo>
                  <a:pt x="0" y="253"/>
                </a:moveTo>
                <a:lnTo>
                  <a:pt x="0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62" name="Freeform 177"/>
          <p:cNvSpPr>
            <a:spLocks/>
          </p:cNvSpPr>
          <p:nvPr/>
        </p:nvSpPr>
        <p:spPr bwMode="auto">
          <a:xfrm>
            <a:off x="1557338" y="2708275"/>
            <a:ext cx="603250" cy="76200"/>
          </a:xfrm>
          <a:custGeom>
            <a:avLst/>
            <a:gdLst>
              <a:gd name="T0" fmla="*/ 2147483646 w 268"/>
              <a:gd name="T1" fmla="*/ 0 h 1"/>
              <a:gd name="T2" fmla="*/ 0 w 26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8" h="1">
                <a:moveTo>
                  <a:pt x="267" y="0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63" name="Freeform 178"/>
          <p:cNvSpPr>
            <a:spLocks/>
          </p:cNvSpPr>
          <p:nvPr/>
        </p:nvSpPr>
        <p:spPr bwMode="auto">
          <a:xfrm>
            <a:off x="2122488" y="2587625"/>
            <a:ext cx="109537" cy="1588"/>
          </a:xfrm>
          <a:custGeom>
            <a:avLst/>
            <a:gdLst>
              <a:gd name="T0" fmla="*/ 2147483646 w 69"/>
              <a:gd name="T1" fmla="*/ 0 h 1"/>
              <a:gd name="T2" fmla="*/ 0 w 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9" h="1">
                <a:moveTo>
                  <a:pt x="68" y="0"/>
                </a:moveTo>
                <a:lnTo>
                  <a:pt x="0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64" name="Freeform 179"/>
          <p:cNvSpPr>
            <a:spLocks/>
          </p:cNvSpPr>
          <p:nvPr/>
        </p:nvSpPr>
        <p:spPr bwMode="auto">
          <a:xfrm>
            <a:off x="2114550" y="2514600"/>
            <a:ext cx="117475" cy="1588"/>
          </a:xfrm>
          <a:custGeom>
            <a:avLst/>
            <a:gdLst>
              <a:gd name="T0" fmla="*/ 2147483646 w 74"/>
              <a:gd name="T1" fmla="*/ 0 h 1"/>
              <a:gd name="T2" fmla="*/ 0 w 7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4" h="1">
                <a:moveTo>
                  <a:pt x="73" y="0"/>
                </a:moveTo>
                <a:lnTo>
                  <a:pt x="0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9365" name="Picture 18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2276475"/>
            <a:ext cx="431800" cy="288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366" name="Rectangle 186"/>
          <p:cNvSpPr>
            <a:spLocks noChangeArrowheads="1"/>
          </p:cNvSpPr>
          <p:nvPr/>
        </p:nvSpPr>
        <p:spPr bwMode="auto">
          <a:xfrm>
            <a:off x="2519363" y="2503488"/>
            <a:ext cx="1101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Derecha   IST</a:t>
            </a:r>
          </a:p>
        </p:txBody>
      </p:sp>
      <p:sp>
        <p:nvSpPr>
          <p:cNvPr id="49367" name="Rectangle 187"/>
          <p:cNvSpPr>
            <a:spLocks noChangeArrowheads="1"/>
          </p:cNvSpPr>
          <p:nvPr/>
        </p:nvSpPr>
        <p:spPr bwMode="auto">
          <a:xfrm>
            <a:off x="2519363" y="3068638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Miraflores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COVEPA x Der.</a:t>
            </a:r>
          </a:p>
        </p:txBody>
      </p:sp>
      <p:sp>
        <p:nvSpPr>
          <p:cNvPr id="49368" name="Rectangle 188"/>
          <p:cNvSpPr>
            <a:spLocks noChangeArrowheads="1"/>
          </p:cNvSpPr>
          <p:nvPr/>
        </p:nvSpPr>
        <p:spPr bwMode="auto">
          <a:xfrm>
            <a:off x="2776538" y="3687763"/>
            <a:ext cx="60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Norte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Centro</a:t>
            </a:r>
          </a:p>
        </p:txBody>
      </p:sp>
      <p:sp>
        <p:nvSpPr>
          <p:cNvPr id="49369" name="Freeform 189"/>
          <p:cNvSpPr>
            <a:spLocks/>
          </p:cNvSpPr>
          <p:nvPr/>
        </p:nvSpPr>
        <p:spPr bwMode="auto">
          <a:xfrm>
            <a:off x="2635250" y="3789363"/>
            <a:ext cx="173038" cy="1587"/>
          </a:xfrm>
          <a:custGeom>
            <a:avLst/>
            <a:gdLst>
              <a:gd name="T0" fmla="*/ 2147483646 w 109"/>
              <a:gd name="T1" fmla="*/ 0 h 1"/>
              <a:gd name="T2" fmla="*/ 0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10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9370" name="Picture 19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4335463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371" name="Rectangle 191"/>
          <p:cNvSpPr>
            <a:spLocks noChangeArrowheads="1"/>
          </p:cNvSpPr>
          <p:nvPr/>
        </p:nvSpPr>
        <p:spPr bwMode="auto">
          <a:xfrm>
            <a:off x="2814638" y="4335463"/>
            <a:ext cx="965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Urmeneta.</a:t>
            </a:r>
          </a:p>
        </p:txBody>
      </p:sp>
      <p:sp>
        <p:nvSpPr>
          <p:cNvPr id="49372" name="Rectangle 192"/>
          <p:cNvSpPr>
            <a:spLocks noChangeArrowheads="1"/>
          </p:cNvSpPr>
          <p:nvPr/>
        </p:nvSpPr>
        <p:spPr bwMode="auto">
          <a:xfrm>
            <a:off x="3052763" y="4519613"/>
            <a:ext cx="542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Norte</a:t>
            </a:r>
          </a:p>
        </p:txBody>
      </p:sp>
      <p:sp>
        <p:nvSpPr>
          <p:cNvPr id="49373" name="Freeform 193"/>
          <p:cNvSpPr>
            <a:spLocks/>
          </p:cNvSpPr>
          <p:nvPr/>
        </p:nvSpPr>
        <p:spPr bwMode="auto">
          <a:xfrm>
            <a:off x="2635250" y="4025900"/>
            <a:ext cx="173038" cy="1588"/>
          </a:xfrm>
          <a:custGeom>
            <a:avLst/>
            <a:gdLst>
              <a:gd name="T0" fmla="*/ 0 w 109"/>
              <a:gd name="T1" fmla="*/ 0 h 1"/>
              <a:gd name="T2" fmla="*/ 2147483646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0" y="0"/>
                </a:moveTo>
                <a:lnTo>
                  <a:pt x="10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74" name="Freeform 194"/>
          <p:cNvSpPr>
            <a:spLocks/>
          </p:cNvSpPr>
          <p:nvPr/>
        </p:nvSpPr>
        <p:spPr bwMode="auto">
          <a:xfrm>
            <a:off x="2938463" y="4664075"/>
            <a:ext cx="173037" cy="1588"/>
          </a:xfrm>
          <a:custGeom>
            <a:avLst/>
            <a:gdLst>
              <a:gd name="T0" fmla="*/ 0 w 109"/>
              <a:gd name="T1" fmla="*/ 0 h 1"/>
              <a:gd name="T2" fmla="*/ 2147483646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0" y="0"/>
                </a:moveTo>
                <a:lnTo>
                  <a:pt x="10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75" name="Rectangle 195"/>
          <p:cNvSpPr>
            <a:spLocks noChangeArrowheads="1"/>
          </p:cNvSpPr>
          <p:nvPr/>
        </p:nvSpPr>
        <p:spPr bwMode="auto">
          <a:xfrm>
            <a:off x="2938463" y="4572000"/>
            <a:ext cx="646112" cy="225425"/>
          </a:xfrm>
          <a:prstGeom prst="rect">
            <a:avLst/>
          </a:prstGeom>
          <a:noFill/>
          <a:ln w="2540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376" name="AutoShape 196"/>
          <p:cNvSpPr>
            <a:spLocks noChangeArrowheads="1"/>
          </p:cNvSpPr>
          <p:nvPr/>
        </p:nvSpPr>
        <p:spPr bwMode="auto">
          <a:xfrm>
            <a:off x="2547938" y="3716338"/>
            <a:ext cx="835025" cy="433387"/>
          </a:xfrm>
          <a:prstGeom prst="roundRect">
            <a:avLst>
              <a:gd name="adj" fmla="val 16657"/>
            </a:avLst>
          </a:prstGeom>
          <a:noFill/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pic>
        <p:nvPicPr>
          <p:cNvPr id="49377" name="Picture 19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50133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378" name="Rectangle 198"/>
          <p:cNvSpPr>
            <a:spLocks noChangeArrowheads="1"/>
          </p:cNvSpPr>
          <p:nvPr/>
        </p:nvSpPr>
        <p:spPr bwMode="auto">
          <a:xfrm>
            <a:off x="2835275" y="4868863"/>
            <a:ext cx="83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Salvador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Allende</a:t>
            </a:r>
          </a:p>
        </p:txBody>
      </p:sp>
      <p:sp>
        <p:nvSpPr>
          <p:cNvPr id="49379" name="Rectangle 199"/>
          <p:cNvSpPr>
            <a:spLocks noChangeArrowheads="1"/>
          </p:cNvSpPr>
          <p:nvPr/>
        </p:nvSpPr>
        <p:spPr bwMode="auto">
          <a:xfrm>
            <a:off x="3065463" y="5229225"/>
            <a:ext cx="5445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Norte</a:t>
            </a:r>
          </a:p>
        </p:txBody>
      </p:sp>
      <p:sp>
        <p:nvSpPr>
          <p:cNvPr id="49380" name="Rectangle 200"/>
          <p:cNvSpPr>
            <a:spLocks noChangeArrowheads="1"/>
          </p:cNvSpPr>
          <p:nvPr/>
        </p:nvSpPr>
        <p:spPr bwMode="auto">
          <a:xfrm>
            <a:off x="2951163" y="5281613"/>
            <a:ext cx="644525" cy="223837"/>
          </a:xfrm>
          <a:prstGeom prst="rect">
            <a:avLst/>
          </a:prstGeom>
          <a:noFill/>
          <a:ln w="2540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49381" name="Freeform 201"/>
          <p:cNvSpPr>
            <a:spLocks/>
          </p:cNvSpPr>
          <p:nvPr/>
        </p:nvSpPr>
        <p:spPr bwMode="auto">
          <a:xfrm>
            <a:off x="2995613" y="5373688"/>
            <a:ext cx="173037" cy="1587"/>
          </a:xfrm>
          <a:custGeom>
            <a:avLst/>
            <a:gdLst>
              <a:gd name="T0" fmla="*/ 2147483646 w 109"/>
              <a:gd name="T1" fmla="*/ 0 h 1"/>
              <a:gd name="T2" fmla="*/ 0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10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82" name="Line 254"/>
          <p:cNvSpPr>
            <a:spLocks noChangeShapeType="1"/>
          </p:cNvSpPr>
          <p:nvPr/>
        </p:nvSpPr>
        <p:spPr bwMode="auto">
          <a:xfrm>
            <a:off x="2160588" y="2708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83" name="Oval 202"/>
          <p:cNvSpPr>
            <a:spLocks noChangeArrowheads="1"/>
          </p:cNvSpPr>
          <p:nvPr/>
        </p:nvSpPr>
        <p:spPr bwMode="auto">
          <a:xfrm>
            <a:off x="2087563" y="2852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384" name="Line 256"/>
          <p:cNvSpPr>
            <a:spLocks noChangeShapeType="1"/>
          </p:cNvSpPr>
          <p:nvPr/>
        </p:nvSpPr>
        <p:spPr bwMode="auto">
          <a:xfrm flipV="1">
            <a:off x="2160588" y="242093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85" name="Line 257"/>
          <p:cNvSpPr>
            <a:spLocks noChangeShapeType="1"/>
          </p:cNvSpPr>
          <p:nvPr/>
        </p:nvSpPr>
        <p:spPr bwMode="auto">
          <a:xfrm>
            <a:off x="1728788" y="32131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86" name="Oval 202"/>
          <p:cNvSpPr>
            <a:spLocks noChangeArrowheads="1"/>
          </p:cNvSpPr>
          <p:nvPr/>
        </p:nvSpPr>
        <p:spPr bwMode="auto">
          <a:xfrm>
            <a:off x="1655763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387" name="Line 259"/>
          <p:cNvSpPr>
            <a:spLocks noChangeShapeType="1"/>
          </p:cNvSpPr>
          <p:nvPr/>
        </p:nvSpPr>
        <p:spPr bwMode="auto">
          <a:xfrm flipH="1">
            <a:off x="1439863" y="32131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88" name="Line 260"/>
          <p:cNvSpPr>
            <a:spLocks noChangeShapeType="1"/>
          </p:cNvSpPr>
          <p:nvPr/>
        </p:nvSpPr>
        <p:spPr bwMode="auto">
          <a:xfrm flipH="1">
            <a:off x="1584325" y="3933825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89" name="Oval 202"/>
          <p:cNvSpPr>
            <a:spLocks noChangeArrowheads="1"/>
          </p:cNvSpPr>
          <p:nvPr/>
        </p:nvSpPr>
        <p:spPr bwMode="auto">
          <a:xfrm>
            <a:off x="1874838" y="4076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390" name="Line 262"/>
          <p:cNvSpPr>
            <a:spLocks noChangeShapeType="1"/>
          </p:cNvSpPr>
          <p:nvPr/>
        </p:nvSpPr>
        <p:spPr bwMode="auto">
          <a:xfrm>
            <a:off x="1944688" y="39338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91" name="Freeform 166"/>
          <p:cNvSpPr>
            <a:spLocks/>
          </p:cNvSpPr>
          <p:nvPr/>
        </p:nvSpPr>
        <p:spPr bwMode="auto">
          <a:xfrm>
            <a:off x="2160588" y="3860800"/>
            <a:ext cx="74612" cy="144463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92" name="Oval 202"/>
          <p:cNvSpPr>
            <a:spLocks noChangeArrowheads="1"/>
          </p:cNvSpPr>
          <p:nvPr/>
        </p:nvSpPr>
        <p:spPr bwMode="auto">
          <a:xfrm>
            <a:off x="1800225" y="48021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393" name="Line 265"/>
          <p:cNvSpPr>
            <a:spLocks noChangeShapeType="1"/>
          </p:cNvSpPr>
          <p:nvPr/>
        </p:nvSpPr>
        <p:spPr bwMode="auto">
          <a:xfrm flipH="1">
            <a:off x="1584325" y="5157788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94" name="Line 266"/>
          <p:cNvSpPr>
            <a:spLocks noChangeShapeType="1"/>
          </p:cNvSpPr>
          <p:nvPr/>
        </p:nvSpPr>
        <p:spPr bwMode="auto">
          <a:xfrm>
            <a:off x="1871663" y="51577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95" name="Oval 202"/>
          <p:cNvSpPr>
            <a:spLocks noChangeArrowheads="1"/>
          </p:cNvSpPr>
          <p:nvPr/>
        </p:nvSpPr>
        <p:spPr bwMode="auto">
          <a:xfrm>
            <a:off x="1800225" y="53736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396" name="Line 269"/>
          <p:cNvSpPr>
            <a:spLocks noChangeShapeType="1"/>
          </p:cNvSpPr>
          <p:nvPr/>
        </p:nvSpPr>
        <p:spPr bwMode="auto">
          <a:xfrm flipV="1">
            <a:off x="1908175" y="56610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97" name="Freeform 138"/>
          <p:cNvSpPr>
            <a:spLocks/>
          </p:cNvSpPr>
          <p:nvPr/>
        </p:nvSpPr>
        <p:spPr bwMode="auto">
          <a:xfrm>
            <a:off x="1611313" y="5903913"/>
            <a:ext cx="223837" cy="1587"/>
          </a:xfrm>
          <a:custGeom>
            <a:avLst/>
            <a:gdLst>
              <a:gd name="T0" fmla="*/ 0 w 141"/>
              <a:gd name="T1" fmla="*/ 0 h 1"/>
              <a:gd name="T2" fmla="*/ 2147483646 w 14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">
                <a:moveTo>
                  <a:pt x="0" y="0"/>
                </a:moveTo>
                <a:lnTo>
                  <a:pt x="14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98" name="Freeform 139"/>
          <p:cNvSpPr>
            <a:spLocks/>
          </p:cNvSpPr>
          <p:nvPr/>
        </p:nvSpPr>
        <p:spPr bwMode="auto">
          <a:xfrm>
            <a:off x="1647825" y="5805488"/>
            <a:ext cx="4763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399" name="Freeform 140"/>
          <p:cNvSpPr>
            <a:spLocks/>
          </p:cNvSpPr>
          <p:nvPr/>
        </p:nvSpPr>
        <p:spPr bwMode="auto">
          <a:xfrm>
            <a:off x="1711325" y="5805488"/>
            <a:ext cx="4763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00" name="Text Box 273"/>
          <p:cNvSpPr txBox="1">
            <a:spLocks noChangeArrowheads="1"/>
          </p:cNvSpPr>
          <p:nvPr/>
        </p:nvSpPr>
        <p:spPr bwMode="auto">
          <a:xfrm>
            <a:off x="2555875" y="5689600"/>
            <a:ext cx="1109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Rotonda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Seguir al norte</a:t>
            </a:r>
          </a:p>
        </p:txBody>
      </p:sp>
      <p:sp>
        <p:nvSpPr>
          <p:cNvPr id="49401" name="Oval 202"/>
          <p:cNvSpPr>
            <a:spLocks noChangeArrowheads="1"/>
          </p:cNvSpPr>
          <p:nvPr/>
        </p:nvSpPr>
        <p:spPr bwMode="auto">
          <a:xfrm>
            <a:off x="1763713" y="66024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02" name="Line 275"/>
          <p:cNvSpPr>
            <a:spLocks noChangeShapeType="1"/>
          </p:cNvSpPr>
          <p:nvPr/>
        </p:nvSpPr>
        <p:spPr bwMode="auto">
          <a:xfrm flipV="1">
            <a:off x="1835150" y="6380163"/>
            <a:ext cx="21590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03" name="Line 276"/>
          <p:cNvSpPr>
            <a:spLocks noChangeShapeType="1"/>
          </p:cNvSpPr>
          <p:nvPr/>
        </p:nvSpPr>
        <p:spPr bwMode="auto">
          <a:xfrm flipV="1">
            <a:off x="1835150" y="6308725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04" name="Line 277"/>
          <p:cNvSpPr>
            <a:spLocks noChangeShapeType="1"/>
          </p:cNvSpPr>
          <p:nvPr/>
        </p:nvSpPr>
        <p:spPr bwMode="auto">
          <a:xfrm flipH="1">
            <a:off x="1763713" y="638175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05" name="Line 278"/>
          <p:cNvSpPr>
            <a:spLocks noChangeShapeType="1"/>
          </p:cNvSpPr>
          <p:nvPr/>
        </p:nvSpPr>
        <p:spPr bwMode="auto">
          <a:xfrm flipH="1">
            <a:off x="1763713" y="63087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06" name="Text Box 279"/>
          <p:cNvSpPr txBox="1">
            <a:spLocks noChangeArrowheads="1"/>
          </p:cNvSpPr>
          <p:nvPr/>
        </p:nvSpPr>
        <p:spPr bwMode="auto">
          <a:xfrm>
            <a:off x="2535238" y="6323013"/>
            <a:ext cx="8366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 Hospital</a:t>
            </a:r>
          </a:p>
        </p:txBody>
      </p:sp>
      <p:sp>
        <p:nvSpPr>
          <p:cNvPr id="49407" name="Freeform 171"/>
          <p:cNvSpPr>
            <a:spLocks/>
          </p:cNvSpPr>
          <p:nvPr/>
        </p:nvSpPr>
        <p:spPr bwMode="auto">
          <a:xfrm>
            <a:off x="6300788" y="1939925"/>
            <a:ext cx="71437" cy="215900"/>
          </a:xfrm>
          <a:custGeom>
            <a:avLst/>
            <a:gdLst>
              <a:gd name="T0" fmla="*/ 0 w 1"/>
              <a:gd name="T1" fmla="*/ 2147483646 h 157"/>
              <a:gd name="T2" fmla="*/ 0 w 1"/>
              <a:gd name="T3" fmla="*/ 0 h 1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7">
                <a:moveTo>
                  <a:pt x="0" y="15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08" name="Freeform 172"/>
          <p:cNvSpPr>
            <a:spLocks/>
          </p:cNvSpPr>
          <p:nvPr/>
        </p:nvSpPr>
        <p:spPr bwMode="auto">
          <a:xfrm>
            <a:off x="6084888" y="1893888"/>
            <a:ext cx="1587" cy="95250"/>
          </a:xfrm>
          <a:custGeom>
            <a:avLst/>
            <a:gdLst>
              <a:gd name="T0" fmla="*/ 0 w 1"/>
              <a:gd name="T1" fmla="*/ 0 h 60"/>
              <a:gd name="T2" fmla="*/ 0 w 1"/>
              <a:gd name="T3" fmla="*/ 2147483646 h 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">
                <a:moveTo>
                  <a:pt x="0" y="0"/>
                </a:moveTo>
                <a:lnTo>
                  <a:pt x="0" y="59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09" name="Freeform 173"/>
          <p:cNvSpPr>
            <a:spLocks/>
          </p:cNvSpPr>
          <p:nvPr/>
        </p:nvSpPr>
        <p:spPr bwMode="auto">
          <a:xfrm>
            <a:off x="6156325" y="1893888"/>
            <a:ext cx="1588" cy="95250"/>
          </a:xfrm>
          <a:custGeom>
            <a:avLst/>
            <a:gdLst>
              <a:gd name="T0" fmla="*/ 0 w 1"/>
              <a:gd name="T1" fmla="*/ 0 h 60"/>
              <a:gd name="T2" fmla="*/ 0 w 1"/>
              <a:gd name="T3" fmla="*/ 2147483646 h 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">
                <a:moveTo>
                  <a:pt x="0" y="0"/>
                </a:moveTo>
                <a:lnTo>
                  <a:pt x="0" y="59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10" name="Line 283"/>
          <p:cNvSpPr>
            <a:spLocks noChangeShapeType="1"/>
          </p:cNvSpPr>
          <p:nvPr/>
        </p:nvSpPr>
        <p:spPr bwMode="auto">
          <a:xfrm>
            <a:off x="6300788" y="19399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11" name="Oval 202"/>
          <p:cNvSpPr>
            <a:spLocks noChangeArrowheads="1"/>
          </p:cNvSpPr>
          <p:nvPr/>
        </p:nvSpPr>
        <p:spPr bwMode="auto">
          <a:xfrm>
            <a:off x="6227763" y="20875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12" name="Line 285"/>
          <p:cNvSpPr>
            <a:spLocks noChangeShapeType="1"/>
          </p:cNvSpPr>
          <p:nvPr/>
        </p:nvSpPr>
        <p:spPr bwMode="auto">
          <a:xfrm flipH="1">
            <a:off x="6011863" y="19399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13" name="Line 286"/>
          <p:cNvSpPr>
            <a:spLocks noChangeShapeType="1"/>
          </p:cNvSpPr>
          <p:nvPr/>
        </p:nvSpPr>
        <p:spPr bwMode="auto">
          <a:xfrm flipV="1">
            <a:off x="6300788" y="170021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14" name="Line 287"/>
          <p:cNvSpPr>
            <a:spLocks noChangeShapeType="1"/>
          </p:cNvSpPr>
          <p:nvPr/>
        </p:nvSpPr>
        <p:spPr bwMode="auto">
          <a:xfrm flipH="1">
            <a:off x="6227763" y="177323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15" name="Line 288"/>
          <p:cNvSpPr>
            <a:spLocks noChangeShapeType="1"/>
          </p:cNvSpPr>
          <p:nvPr/>
        </p:nvSpPr>
        <p:spPr bwMode="auto">
          <a:xfrm flipH="1">
            <a:off x="6227763" y="184467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16" name="Text Box 289"/>
          <p:cNvSpPr txBox="1">
            <a:spLocks noChangeArrowheads="1"/>
          </p:cNvSpPr>
          <p:nvPr/>
        </p:nvSpPr>
        <p:spPr bwMode="auto">
          <a:xfrm>
            <a:off x="6877050" y="1628775"/>
            <a:ext cx="146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Longitudinal Austral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         RUTA 7</a:t>
            </a:r>
          </a:p>
        </p:txBody>
      </p:sp>
      <p:sp>
        <p:nvSpPr>
          <p:cNvPr id="49417" name="Oval 202"/>
          <p:cNvSpPr>
            <a:spLocks noChangeArrowheads="1"/>
          </p:cNvSpPr>
          <p:nvPr/>
        </p:nvSpPr>
        <p:spPr bwMode="auto">
          <a:xfrm>
            <a:off x="6227763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18" name="Line 291"/>
          <p:cNvSpPr>
            <a:spLocks noChangeShapeType="1"/>
          </p:cNvSpPr>
          <p:nvPr/>
        </p:nvSpPr>
        <p:spPr bwMode="auto">
          <a:xfrm flipV="1">
            <a:off x="6300788" y="2565400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19" name="Line 292"/>
          <p:cNvSpPr>
            <a:spLocks noChangeShapeType="1"/>
          </p:cNvSpPr>
          <p:nvPr/>
        </p:nvSpPr>
        <p:spPr bwMode="auto">
          <a:xfrm flipV="1">
            <a:off x="6300788" y="2349500"/>
            <a:ext cx="14287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0" name="Line 293"/>
          <p:cNvSpPr>
            <a:spLocks noChangeShapeType="1"/>
          </p:cNvSpPr>
          <p:nvPr/>
        </p:nvSpPr>
        <p:spPr bwMode="auto">
          <a:xfrm>
            <a:off x="6300788" y="25654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1" name="Line 294"/>
          <p:cNvSpPr>
            <a:spLocks noChangeShapeType="1"/>
          </p:cNvSpPr>
          <p:nvPr/>
        </p:nvSpPr>
        <p:spPr bwMode="auto">
          <a:xfrm>
            <a:off x="6516688" y="24923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2" name="Line 295"/>
          <p:cNvSpPr>
            <a:spLocks noChangeShapeType="1"/>
          </p:cNvSpPr>
          <p:nvPr/>
        </p:nvSpPr>
        <p:spPr bwMode="auto">
          <a:xfrm>
            <a:off x="6443663" y="24923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3" name="Line 296"/>
          <p:cNvSpPr>
            <a:spLocks noChangeShapeType="1"/>
          </p:cNvSpPr>
          <p:nvPr/>
        </p:nvSpPr>
        <p:spPr bwMode="auto">
          <a:xfrm flipH="1">
            <a:off x="6084888" y="2565400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4" name="Line 297"/>
          <p:cNvSpPr>
            <a:spLocks noChangeShapeType="1"/>
          </p:cNvSpPr>
          <p:nvPr/>
        </p:nvSpPr>
        <p:spPr bwMode="auto">
          <a:xfrm flipH="1">
            <a:off x="6011863" y="2565400"/>
            <a:ext cx="288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5" name="Line 298"/>
          <p:cNvSpPr>
            <a:spLocks noChangeShapeType="1"/>
          </p:cNvSpPr>
          <p:nvPr/>
        </p:nvSpPr>
        <p:spPr bwMode="auto">
          <a:xfrm>
            <a:off x="6084888" y="25654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6" name="Line 299"/>
          <p:cNvSpPr>
            <a:spLocks noChangeShapeType="1"/>
          </p:cNvSpPr>
          <p:nvPr/>
        </p:nvSpPr>
        <p:spPr bwMode="auto">
          <a:xfrm>
            <a:off x="6156325" y="25654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7" name="Line 300"/>
          <p:cNvSpPr>
            <a:spLocks noChangeShapeType="1"/>
          </p:cNvSpPr>
          <p:nvPr/>
        </p:nvSpPr>
        <p:spPr bwMode="auto">
          <a:xfrm>
            <a:off x="6084888" y="2708275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8" name="Line 301"/>
          <p:cNvSpPr>
            <a:spLocks noChangeShapeType="1"/>
          </p:cNvSpPr>
          <p:nvPr/>
        </p:nvSpPr>
        <p:spPr bwMode="auto">
          <a:xfrm>
            <a:off x="6154738" y="2636838"/>
            <a:ext cx="73025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29" name="Text Box 302"/>
          <p:cNvSpPr txBox="1">
            <a:spLocks noChangeArrowheads="1"/>
          </p:cNvSpPr>
          <p:nvPr/>
        </p:nvSpPr>
        <p:spPr bwMode="auto">
          <a:xfrm>
            <a:off x="7019925" y="2420938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sz="12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pic>
        <p:nvPicPr>
          <p:cNvPr id="49430" name="Picture 3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374900"/>
            <a:ext cx="8636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431" name="Oval 202"/>
          <p:cNvSpPr>
            <a:spLocks noChangeArrowheads="1"/>
          </p:cNvSpPr>
          <p:nvPr/>
        </p:nvSpPr>
        <p:spPr bwMode="auto">
          <a:xfrm>
            <a:off x="6230938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32" name="Line 305"/>
          <p:cNvSpPr>
            <a:spLocks noChangeShapeType="1"/>
          </p:cNvSpPr>
          <p:nvPr/>
        </p:nvSpPr>
        <p:spPr bwMode="auto">
          <a:xfrm flipV="1">
            <a:off x="6300788" y="31416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33" name="Line 306"/>
          <p:cNvSpPr>
            <a:spLocks noChangeShapeType="1"/>
          </p:cNvSpPr>
          <p:nvPr/>
        </p:nvSpPr>
        <p:spPr bwMode="auto">
          <a:xfrm flipH="1" flipV="1">
            <a:off x="6227763" y="2997200"/>
            <a:ext cx="73025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34" name="Line 307"/>
          <p:cNvSpPr>
            <a:spLocks noChangeShapeType="1"/>
          </p:cNvSpPr>
          <p:nvPr/>
        </p:nvSpPr>
        <p:spPr bwMode="auto">
          <a:xfrm>
            <a:off x="6011863" y="3284538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35" name="Line 308"/>
          <p:cNvSpPr>
            <a:spLocks noChangeShapeType="1"/>
          </p:cNvSpPr>
          <p:nvPr/>
        </p:nvSpPr>
        <p:spPr bwMode="auto">
          <a:xfrm>
            <a:off x="6084888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36" name="Line 309"/>
          <p:cNvSpPr>
            <a:spLocks noChangeShapeType="1"/>
          </p:cNvSpPr>
          <p:nvPr/>
        </p:nvSpPr>
        <p:spPr bwMode="auto">
          <a:xfrm>
            <a:off x="6156325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37" name="Line 310"/>
          <p:cNvSpPr>
            <a:spLocks noChangeShapeType="1"/>
          </p:cNvSpPr>
          <p:nvPr/>
        </p:nvSpPr>
        <p:spPr bwMode="auto">
          <a:xfrm>
            <a:off x="6445250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38" name="Line 311"/>
          <p:cNvSpPr>
            <a:spLocks noChangeShapeType="1"/>
          </p:cNvSpPr>
          <p:nvPr/>
        </p:nvSpPr>
        <p:spPr bwMode="auto">
          <a:xfrm>
            <a:off x="6516688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39" name="Text Box 312"/>
          <p:cNvSpPr txBox="1">
            <a:spLocks noChangeArrowheads="1"/>
          </p:cNvSpPr>
          <p:nvPr/>
        </p:nvSpPr>
        <p:spPr bwMode="auto">
          <a:xfrm>
            <a:off x="7019925" y="3116263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PDI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pic>
        <p:nvPicPr>
          <p:cNvPr id="49440" name="Picture 3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24175"/>
            <a:ext cx="6873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441" name="Oval 314"/>
          <p:cNvSpPr>
            <a:spLocks noChangeArrowheads="1"/>
          </p:cNvSpPr>
          <p:nvPr/>
        </p:nvSpPr>
        <p:spPr bwMode="auto">
          <a:xfrm>
            <a:off x="6227763" y="3716338"/>
            <a:ext cx="215900" cy="2174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49442" name="Line 315"/>
          <p:cNvSpPr>
            <a:spLocks noChangeShapeType="1"/>
          </p:cNvSpPr>
          <p:nvPr/>
        </p:nvSpPr>
        <p:spPr bwMode="auto">
          <a:xfrm flipV="1">
            <a:off x="6300788" y="3933825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43" name="Line 316"/>
          <p:cNvSpPr>
            <a:spLocks noChangeShapeType="1"/>
          </p:cNvSpPr>
          <p:nvPr/>
        </p:nvSpPr>
        <p:spPr bwMode="auto">
          <a:xfrm>
            <a:off x="6443663" y="3860800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44" name="Line 317"/>
          <p:cNvSpPr>
            <a:spLocks noChangeShapeType="1"/>
          </p:cNvSpPr>
          <p:nvPr/>
        </p:nvSpPr>
        <p:spPr bwMode="auto">
          <a:xfrm flipH="1">
            <a:off x="6084888" y="386080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45" name="Line 318"/>
          <p:cNvSpPr>
            <a:spLocks noChangeShapeType="1"/>
          </p:cNvSpPr>
          <p:nvPr/>
        </p:nvSpPr>
        <p:spPr bwMode="auto">
          <a:xfrm>
            <a:off x="6084888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46" name="Line 319"/>
          <p:cNvSpPr>
            <a:spLocks noChangeShapeType="1"/>
          </p:cNvSpPr>
          <p:nvPr/>
        </p:nvSpPr>
        <p:spPr bwMode="auto">
          <a:xfrm>
            <a:off x="6156325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47" name="Text Box 320"/>
          <p:cNvSpPr txBox="1">
            <a:spLocks noChangeArrowheads="1"/>
          </p:cNvSpPr>
          <p:nvPr/>
        </p:nvSpPr>
        <p:spPr bwMode="auto">
          <a:xfrm>
            <a:off x="7000875" y="3624263"/>
            <a:ext cx="13176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000" b="1"/>
              <a:t>RUTA 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000" b="1"/>
              <a:t>CARRETERA AUSTRAL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000" b="1"/>
              <a:t>JARDIN ORIENTE</a:t>
            </a:r>
          </a:p>
        </p:txBody>
      </p:sp>
      <p:sp>
        <p:nvSpPr>
          <p:cNvPr id="49448" name="Oval 321"/>
          <p:cNvSpPr>
            <a:spLocks noChangeArrowheads="1"/>
          </p:cNvSpPr>
          <p:nvPr/>
        </p:nvSpPr>
        <p:spPr bwMode="auto">
          <a:xfrm>
            <a:off x="6227763" y="4435475"/>
            <a:ext cx="215900" cy="2174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49449" name="Line 322"/>
          <p:cNvSpPr>
            <a:spLocks noChangeShapeType="1"/>
          </p:cNvSpPr>
          <p:nvPr/>
        </p:nvSpPr>
        <p:spPr bwMode="auto">
          <a:xfrm flipV="1">
            <a:off x="6300788" y="4654550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0" name="Line 323"/>
          <p:cNvSpPr>
            <a:spLocks noChangeShapeType="1"/>
          </p:cNvSpPr>
          <p:nvPr/>
        </p:nvSpPr>
        <p:spPr bwMode="auto">
          <a:xfrm flipH="1">
            <a:off x="6011863" y="4508500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1" name="Line 324"/>
          <p:cNvSpPr>
            <a:spLocks noChangeShapeType="1"/>
          </p:cNvSpPr>
          <p:nvPr/>
        </p:nvSpPr>
        <p:spPr bwMode="auto">
          <a:xfrm flipH="1">
            <a:off x="6443663" y="450850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2" name="Line 325"/>
          <p:cNvSpPr>
            <a:spLocks noChangeShapeType="1"/>
          </p:cNvSpPr>
          <p:nvPr/>
        </p:nvSpPr>
        <p:spPr bwMode="auto">
          <a:xfrm>
            <a:off x="6516688" y="44370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3" name="Line 326"/>
          <p:cNvSpPr>
            <a:spLocks noChangeShapeType="1"/>
          </p:cNvSpPr>
          <p:nvPr/>
        </p:nvSpPr>
        <p:spPr bwMode="auto">
          <a:xfrm>
            <a:off x="6588125" y="44370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4" name="Line 327"/>
          <p:cNvSpPr>
            <a:spLocks noChangeShapeType="1"/>
          </p:cNvSpPr>
          <p:nvPr/>
        </p:nvSpPr>
        <p:spPr bwMode="auto">
          <a:xfrm flipV="1">
            <a:off x="6300788" y="42926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5" name="Line 328"/>
          <p:cNvSpPr>
            <a:spLocks noChangeShapeType="1"/>
          </p:cNvSpPr>
          <p:nvPr/>
        </p:nvSpPr>
        <p:spPr bwMode="auto">
          <a:xfrm>
            <a:off x="6227763" y="43656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6" name="Line 329"/>
          <p:cNvSpPr>
            <a:spLocks noChangeShapeType="1"/>
          </p:cNvSpPr>
          <p:nvPr/>
        </p:nvSpPr>
        <p:spPr bwMode="auto">
          <a:xfrm>
            <a:off x="6227763" y="42926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7" name="Text Box 330"/>
          <p:cNvSpPr txBox="1">
            <a:spLocks noChangeArrowheads="1"/>
          </p:cNvSpPr>
          <p:nvPr/>
        </p:nvSpPr>
        <p:spPr bwMode="auto">
          <a:xfrm>
            <a:off x="7072313" y="4321175"/>
            <a:ext cx="1171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PUERTO VARAS</a:t>
            </a:r>
          </a:p>
        </p:txBody>
      </p:sp>
      <p:sp>
        <p:nvSpPr>
          <p:cNvPr id="49458" name="Line 331"/>
          <p:cNvSpPr>
            <a:spLocks noChangeShapeType="1"/>
          </p:cNvSpPr>
          <p:nvPr/>
        </p:nvSpPr>
        <p:spPr bwMode="auto">
          <a:xfrm flipH="1" flipV="1">
            <a:off x="7019925" y="4365625"/>
            <a:ext cx="7302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59" name="Line 332"/>
          <p:cNvSpPr>
            <a:spLocks noChangeShapeType="1"/>
          </p:cNvSpPr>
          <p:nvPr/>
        </p:nvSpPr>
        <p:spPr bwMode="auto">
          <a:xfrm flipV="1">
            <a:off x="6372225" y="50133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60" name="Line 333"/>
          <p:cNvSpPr>
            <a:spLocks noChangeShapeType="1"/>
          </p:cNvSpPr>
          <p:nvPr/>
        </p:nvSpPr>
        <p:spPr bwMode="auto">
          <a:xfrm flipV="1">
            <a:off x="6156325" y="50847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61" name="Line 334"/>
          <p:cNvSpPr>
            <a:spLocks noChangeShapeType="1"/>
          </p:cNvSpPr>
          <p:nvPr/>
        </p:nvSpPr>
        <p:spPr bwMode="auto">
          <a:xfrm>
            <a:off x="6156325" y="5300663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62" name="Line 335"/>
          <p:cNvSpPr>
            <a:spLocks noChangeShapeType="1"/>
          </p:cNvSpPr>
          <p:nvPr/>
        </p:nvSpPr>
        <p:spPr bwMode="auto">
          <a:xfrm>
            <a:off x="6516688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63" name="Line 336"/>
          <p:cNvSpPr>
            <a:spLocks noChangeShapeType="1"/>
          </p:cNvSpPr>
          <p:nvPr/>
        </p:nvSpPr>
        <p:spPr bwMode="auto">
          <a:xfrm>
            <a:off x="6588125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49464" name="Picture 19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0133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465" name="Picture 207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13325"/>
            <a:ext cx="652463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466" name="Text Box 339"/>
          <p:cNvSpPr txBox="1">
            <a:spLocks noChangeArrowheads="1"/>
          </p:cNvSpPr>
          <p:nvPr/>
        </p:nvSpPr>
        <p:spPr bwMode="auto">
          <a:xfrm>
            <a:off x="7380288" y="5186363"/>
            <a:ext cx="904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pic>
        <p:nvPicPr>
          <p:cNvPr id="49467" name="Picture 19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648325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468" name="Picture 19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24588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469" name="Line 342"/>
          <p:cNvSpPr>
            <a:spLocks noChangeShapeType="1"/>
          </p:cNvSpPr>
          <p:nvPr/>
        </p:nvSpPr>
        <p:spPr bwMode="auto">
          <a:xfrm flipV="1">
            <a:off x="6372225" y="56610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70" name="Line 343"/>
          <p:cNvSpPr>
            <a:spLocks noChangeShapeType="1"/>
          </p:cNvSpPr>
          <p:nvPr/>
        </p:nvSpPr>
        <p:spPr bwMode="auto">
          <a:xfrm flipV="1">
            <a:off x="6156325" y="57324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71" name="Line 344"/>
          <p:cNvSpPr>
            <a:spLocks noChangeShapeType="1"/>
          </p:cNvSpPr>
          <p:nvPr/>
        </p:nvSpPr>
        <p:spPr bwMode="auto">
          <a:xfrm>
            <a:off x="6156325" y="5948363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72" name="Line 345"/>
          <p:cNvSpPr>
            <a:spLocks noChangeShapeType="1"/>
          </p:cNvSpPr>
          <p:nvPr/>
        </p:nvSpPr>
        <p:spPr bwMode="auto">
          <a:xfrm>
            <a:off x="6516688" y="58769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73" name="Line 346"/>
          <p:cNvSpPr>
            <a:spLocks noChangeShapeType="1"/>
          </p:cNvSpPr>
          <p:nvPr/>
        </p:nvSpPr>
        <p:spPr bwMode="auto">
          <a:xfrm>
            <a:off x="6588125" y="58769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74" name="Oval 202"/>
          <p:cNvSpPr>
            <a:spLocks noChangeArrowheads="1"/>
          </p:cNvSpPr>
          <p:nvPr/>
        </p:nvSpPr>
        <p:spPr bwMode="auto">
          <a:xfrm>
            <a:off x="6227763" y="40100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75" name="Oval 202"/>
          <p:cNvSpPr>
            <a:spLocks noChangeArrowheads="1"/>
          </p:cNvSpPr>
          <p:nvPr/>
        </p:nvSpPr>
        <p:spPr bwMode="auto">
          <a:xfrm>
            <a:off x="6227763" y="4729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76" name="Oval 202"/>
          <p:cNvSpPr>
            <a:spLocks noChangeArrowheads="1"/>
          </p:cNvSpPr>
          <p:nvPr/>
        </p:nvSpPr>
        <p:spPr bwMode="auto">
          <a:xfrm>
            <a:off x="6302375" y="53768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77" name="Oval 202"/>
          <p:cNvSpPr>
            <a:spLocks noChangeArrowheads="1"/>
          </p:cNvSpPr>
          <p:nvPr/>
        </p:nvSpPr>
        <p:spPr bwMode="auto">
          <a:xfrm>
            <a:off x="6300788" y="6026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78" name="Line 351"/>
          <p:cNvSpPr>
            <a:spLocks noChangeShapeType="1"/>
          </p:cNvSpPr>
          <p:nvPr/>
        </p:nvSpPr>
        <p:spPr bwMode="auto">
          <a:xfrm flipV="1">
            <a:off x="6372225" y="623728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79" name="Oval 202"/>
          <p:cNvSpPr>
            <a:spLocks noChangeArrowheads="1"/>
          </p:cNvSpPr>
          <p:nvPr/>
        </p:nvSpPr>
        <p:spPr bwMode="auto">
          <a:xfrm>
            <a:off x="6300788" y="65309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49480" name="Line 353"/>
          <p:cNvSpPr>
            <a:spLocks noChangeShapeType="1"/>
          </p:cNvSpPr>
          <p:nvPr/>
        </p:nvSpPr>
        <p:spPr bwMode="auto">
          <a:xfrm flipH="1">
            <a:off x="5940425" y="645318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81" name="Line 354"/>
          <p:cNvSpPr>
            <a:spLocks noChangeShapeType="1"/>
          </p:cNvSpPr>
          <p:nvPr/>
        </p:nvSpPr>
        <p:spPr bwMode="auto">
          <a:xfrm>
            <a:off x="6084888" y="63801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482" name="Line 355"/>
          <p:cNvSpPr>
            <a:spLocks noChangeShapeType="1"/>
          </p:cNvSpPr>
          <p:nvPr/>
        </p:nvSpPr>
        <p:spPr bwMode="auto">
          <a:xfrm>
            <a:off x="6156325" y="63801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24145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37814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12541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6858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5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6" name="Line 12"/>
          <p:cNvSpPr>
            <a:spLocks noChangeShapeType="1"/>
          </p:cNvSpPr>
          <p:nvPr/>
        </p:nvSpPr>
        <p:spPr bwMode="auto">
          <a:xfrm>
            <a:off x="1809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7" name="Line 13"/>
          <p:cNvSpPr>
            <a:spLocks noChangeShapeType="1"/>
          </p:cNvSpPr>
          <p:nvPr/>
        </p:nvSpPr>
        <p:spPr bwMode="auto">
          <a:xfrm>
            <a:off x="1809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188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0189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0190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0191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0192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0193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194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195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196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197" name="AutoShape 23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198" name="AutoShape 24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199" name="Rectangle 25"/>
          <p:cNvSpPr>
            <a:spLocks noChangeArrowheads="1"/>
          </p:cNvSpPr>
          <p:nvPr/>
        </p:nvSpPr>
        <p:spPr bwMode="auto">
          <a:xfrm>
            <a:off x="1025525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50200" name="Rectangle 26"/>
          <p:cNvSpPr>
            <a:spLocks noChangeArrowheads="1"/>
          </p:cNvSpPr>
          <p:nvPr/>
        </p:nvSpPr>
        <p:spPr bwMode="auto">
          <a:xfrm>
            <a:off x="1033463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50201" name="Rectangle 27"/>
          <p:cNvSpPr>
            <a:spLocks noChangeArrowheads="1"/>
          </p:cNvSpPr>
          <p:nvPr/>
        </p:nvSpPr>
        <p:spPr bwMode="auto">
          <a:xfrm>
            <a:off x="1033463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0202" name="Rectangle 28"/>
          <p:cNvSpPr>
            <a:spLocks noChangeArrowheads="1"/>
          </p:cNvSpPr>
          <p:nvPr/>
        </p:nvSpPr>
        <p:spPr bwMode="auto">
          <a:xfrm>
            <a:off x="1033463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50203" name="Rectangle 29"/>
          <p:cNvSpPr>
            <a:spLocks noChangeArrowheads="1"/>
          </p:cNvSpPr>
          <p:nvPr/>
        </p:nvSpPr>
        <p:spPr bwMode="auto">
          <a:xfrm>
            <a:off x="1033463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50204" name="Rectangle 30"/>
          <p:cNvSpPr>
            <a:spLocks noChangeArrowheads="1"/>
          </p:cNvSpPr>
          <p:nvPr/>
        </p:nvSpPr>
        <p:spPr bwMode="auto">
          <a:xfrm>
            <a:off x="1033463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50205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06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0207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08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09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10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11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12" name="Rectangle 43"/>
          <p:cNvSpPr>
            <a:spLocks noChangeArrowheads="1"/>
          </p:cNvSpPr>
          <p:nvPr/>
        </p:nvSpPr>
        <p:spPr bwMode="auto">
          <a:xfrm>
            <a:off x="11906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0213" name="Rectangle 44"/>
          <p:cNvSpPr>
            <a:spLocks noChangeArrowheads="1"/>
          </p:cNvSpPr>
          <p:nvPr/>
        </p:nvSpPr>
        <p:spPr bwMode="auto">
          <a:xfrm>
            <a:off x="17478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0214" name="Rectangle 45"/>
          <p:cNvSpPr>
            <a:spLocks noChangeArrowheads="1"/>
          </p:cNvSpPr>
          <p:nvPr/>
        </p:nvSpPr>
        <p:spPr bwMode="auto">
          <a:xfrm>
            <a:off x="23320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0215" name="Rectangle 46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0216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17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18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19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20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0221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22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0223" name="Rectangle 57"/>
          <p:cNvSpPr>
            <a:spLocks noChangeArrowheads="1"/>
          </p:cNvSpPr>
          <p:nvPr/>
        </p:nvSpPr>
        <p:spPr bwMode="auto">
          <a:xfrm>
            <a:off x="109538" y="414338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23  LA VARA</a:t>
            </a:r>
          </a:p>
        </p:txBody>
      </p:sp>
      <p:sp>
        <p:nvSpPr>
          <p:cNvPr id="50224" name="Rectangle 58"/>
          <p:cNvSpPr>
            <a:spLocks noChangeArrowheads="1"/>
          </p:cNvSpPr>
          <p:nvPr/>
        </p:nvSpPr>
        <p:spPr bwMode="auto">
          <a:xfrm>
            <a:off x="107950" y="198438"/>
            <a:ext cx="1978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22  PARQUE  ASISTENCIA</a:t>
            </a:r>
          </a:p>
        </p:txBody>
      </p:sp>
      <p:sp>
        <p:nvSpPr>
          <p:cNvPr id="50225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26" name="1 CuadroTexto"/>
          <p:cNvSpPr txBox="1">
            <a:spLocks noChangeArrowheads="1"/>
          </p:cNvSpPr>
          <p:nvPr/>
        </p:nvSpPr>
        <p:spPr bwMode="auto">
          <a:xfrm>
            <a:off x="37084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0227" name="2 CuadroTexto"/>
          <p:cNvSpPr txBox="1">
            <a:spLocks noChangeArrowheads="1"/>
          </p:cNvSpPr>
          <p:nvPr/>
        </p:nvSpPr>
        <p:spPr bwMode="auto">
          <a:xfrm>
            <a:off x="1746250" y="908050"/>
            <a:ext cx="588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50228" name="3 CuadroTexto"/>
          <p:cNvSpPr txBox="1">
            <a:spLocks noChangeArrowheads="1"/>
          </p:cNvSpPr>
          <p:nvPr/>
        </p:nvSpPr>
        <p:spPr bwMode="auto">
          <a:xfrm>
            <a:off x="3063875" y="900113"/>
            <a:ext cx="715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00:25</a:t>
            </a:r>
          </a:p>
        </p:txBody>
      </p:sp>
      <p:sp>
        <p:nvSpPr>
          <p:cNvPr id="50229" name="Freeform 52"/>
          <p:cNvSpPr>
            <a:spLocks/>
          </p:cNvSpPr>
          <p:nvPr/>
        </p:nvSpPr>
        <p:spPr bwMode="auto">
          <a:xfrm>
            <a:off x="179388" y="69056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30" name="2 CuadroTexto"/>
          <p:cNvSpPr txBox="1">
            <a:spLocks noChangeArrowheads="1"/>
          </p:cNvSpPr>
          <p:nvPr/>
        </p:nvSpPr>
        <p:spPr bwMode="auto">
          <a:xfrm>
            <a:off x="2466975" y="908050"/>
            <a:ext cx="588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50231" name="Line 9"/>
          <p:cNvSpPr>
            <a:spLocks noChangeShapeType="1"/>
          </p:cNvSpPr>
          <p:nvPr/>
        </p:nvSpPr>
        <p:spPr bwMode="auto">
          <a:xfrm>
            <a:off x="179388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32" name="Line 13"/>
          <p:cNvSpPr>
            <a:spLocks noChangeShapeType="1"/>
          </p:cNvSpPr>
          <p:nvPr/>
        </p:nvSpPr>
        <p:spPr bwMode="auto">
          <a:xfrm>
            <a:off x="179388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33" name="4 CuadroTexto"/>
          <p:cNvSpPr txBox="1">
            <a:spLocks noChangeArrowheads="1"/>
          </p:cNvSpPr>
          <p:nvPr/>
        </p:nvSpPr>
        <p:spPr bwMode="auto">
          <a:xfrm>
            <a:off x="161925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11,0</a:t>
            </a:r>
          </a:p>
        </p:txBody>
      </p:sp>
      <p:sp>
        <p:nvSpPr>
          <p:cNvPr id="50234" name="4 CuadroTexto"/>
          <p:cNvSpPr txBox="1">
            <a:spLocks noChangeArrowheads="1"/>
          </p:cNvSpPr>
          <p:nvPr/>
        </p:nvSpPr>
        <p:spPr bwMode="auto">
          <a:xfrm>
            <a:off x="161925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50235" name="4 CuadroTexto"/>
          <p:cNvSpPr txBox="1">
            <a:spLocks noChangeArrowheads="1"/>
          </p:cNvSpPr>
          <p:nvPr/>
        </p:nvSpPr>
        <p:spPr bwMode="auto">
          <a:xfrm>
            <a:off x="161925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12,0</a:t>
            </a:r>
          </a:p>
        </p:txBody>
      </p:sp>
      <p:sp>
        <p:nvSpPr>
          <p:cNvPr id="50236" name="4 CuadroTexto"/>
          <p:cNvSpPr txBox="1">
            <a:spLocks noChangeArrowheads="1"/>
          </p:cNvSpPr>
          <p:nvPr/>
        </p:nvSpPr>
        <p:spPr bwMode="auto">
          <a:xfrm>
            <a:off x="161925" y="37084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12,9</a:t>
            </a:r>
          </a:p>
        </p:txBody>
      </p:sp>
      <p:sp>
        <p:nvSpPr>
          <p:cNvPr id="50237" name="4 CuadroTexto"/>
          <p:cNvSpPr txBox="1">
            <a:spLocks noChangeArrowheads="1"/>
          </p:cNvSpPr>
          <p:nvPr/>
        </p:nvSpPr>
        <p:spPr bwMode="auto">
          <a:xfrm>
            <a:off x="161925" y="44275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15,6</a:t>
            </a:r>
          </a:p>
        </p:txBody>
      </p:sp>
      <p:sp>
        <p:nvSpPr>
          <p:cNvPr id="50238" name="4 CuadroTexto"/>
          <p:cNvSpPr txBox="1">
            <a:spLocks noChangeArrowheads="1"/>
          </p:cNvSpPr>
          <p:nvPr/>
        </p:nvSpPr>
        <p:spPr bwMode="auto">
          <a:xfrm>
            <a:off x="161925" y="5075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16,0</a:t>
            </a:r>
          </a:p>
        </p:txBody>
      </p:sp>
      <p:sp>
        <p:nvSpPr>
          <p:cNvPr id="50239" name="4 CuadroTexto"/>
          <p:cNvSpPr txBox="1">
            <a:spLocks noChangeArrowheads="1"/>
          </p:cNvSpPr>
          <p:nvPr/>
        </p:nvSpPr>
        <p:spPr bwMode="auto">
          <a:xfrm>
            <a:off x="782638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50240" name="4 CuadroTexto"/>
          <p:cNvSpPr txBox="1">
            <a:spLocks noChangeArrowheads="1"/>
          </p:cNvSpPr>
          <p:nvPr/>
        </p:nvSpPr>
        <p:spPr bwMode="auto">
          <a:xfrm>
            <a:off x="782638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0241" name="4 CuadroTexto"/>
          <p:cNvSpPr txBox="1">
            <a:spLocks noChangeArrowheads="1"/>
          </p:cNvSpPr>
          <p:nvPr/>
        </p:nvSpPr>
        <p:spPr bwMode="auto">
          <a:xfrm>
            <a:off x="78263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50242" name="4 CuadroTexto"/>
          <p:cNvSpPr txBox="1">
            <a:spLocks noChangeArrowheads="1"/>
          </p:cNvSpPr>
          <p:nvPr/>
        </p:nvSpPr>
        <p:spPr bwMode="auto">
          <a:xfrm>
            <a:off x="782638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50243" name="4 CuadroTexto"/>
          <p:cNvSpPr txBox="1">
            <a:spLocks noChangeArrowheads="1"/>
          </p:cNvSpPr>
          <p:nvPr/>
        </p:nvSpPr>
        <p:spPr bwMode="auto">
          <a:xfrm>
            <a:off x="782638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50244" name="4 CuadroTexto"/>
          <p:cNvSpPr txBox="1">
            <a:spLocks noChangeArrowheads="1"/>
          </p:cNvSpPr>
          <p:nvPr/>
        </p:nvSpPr>
        <p:spPr bwMode="auto">
          <a:xfrm>
            <a:off x="78263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0245" name="4 CuadroTexto"/>
          <p:cNvSpPr txBox="1">
            <a:spLocks noChangeArrowheads="1"/>
          </p:cNvSpPr>
          <p:nvPr/>
        </p:nvSpPr>
        <p:spPr bwMode="auto">
          <a:xfrm>
            <a:off x="3879850" y="169227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5,1</a:t>
            </a:r>
          </a:p>
        </p:txBody>
      </p:sp>
      <p:sp>
        <p:nvSpPr>
          <p:cNvPr id="50246" name="4 CuadroTexto"/>
          <p:cNvSpPr txBox="1">
            <a:spLocks noChangeArrowheads="1"/>
          </p:cNvSpPr>
          <p:nvPr/>
        </p:nvSpPr>
        <p:spPr bwMode="auto">
          <a:xfrm>
            <a:off x="3879850" y="233997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50247" name="4 CuadroTexto"/>
          <p:cNvSpPr txBox="1">
            <a:spLocks noChangeArrowheads="1"/>
          </p:cNvSpPr>
          <p:nvPr/>
        </p:nvSpPr>
        <p:spPr bwMode="auto">
          <a:xfrm>
            <a:off x="3879850" y="30591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4,1</a:t>
            </a:r>
          </a:p>
        </p:txBody>
      </p:sp>
      <p:sp>
        <p:nvSpPr>
          <p:cNvPr id="50248" name="4 CuadroTexto"/>
          <p:cNvSpPr txBox="1">
            <a:spLocks noChangeArrowheads="1"/>
          </p:cNvSpPr>
          <p:nvPr/>
        </p:nvSpPr>
        <p:spPr bwMode="auto">
          <a:xfrm>
            <a:off x="3879850" y="37084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3,2</a:t>
            </a:r>
          </a:p>
        </p:txBody>
      </p:sp>
      <p:sp>
        <p:nvSpPr>
          <p:cNvPr id="50249" name="4 CuadroTexto"/>
          <p:cNvSpPr txBox="1">
            <a:spLocks noChangeArrowheads="1"/>
          </p:cNvSpPr>
          <p:nvPr/>
        </p:nvSpPr>
        <p:spPr bwMode="auto">
          <a:xfrm>
            <a:off x="3879850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0250" name="4 CuadroTexto"/>
          <p:cNvSpPr txBox="1">
            <a:spLocks noChangeArrowheads="1"/>
          </p:cNvSpPr>
          <p:nvPr/>
        </p:nvSpPr>
        <p:spPr bwMode="auto">
          <a:xfrm>
            <a:off x="3951288" y="50038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0251" name="Rectangle 2"/>
          <p:cNvSpPr>
            <a:spLocks noChangeArrowheads="1"/>
          </p:cNvSpPr>
          <p:nvPr/>
        </p:nvSpPr>
        <p:spPr bwMode="auto">
          <a:xfrm>
            <a:off x="4789488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52" name="Line 3"/>
          <p:cNvSpPr>
            <a:spLocks noChangeShapeType="1"/>
          </p:cNvSpPr>
          <p:nvPr/>
        </p:nvSpPr>
        <p:spPr bwMode="auto">
          <a:xfrm>
            <a:off x="6948488" y="1241425"/>
            <a:ext cx="0" cy="5500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53" name="Line 4"/>
          <p:cNvSpPr>
            <a:spLocks noChangeShapeType="1"/>
          </p:cNvSpPr>
          <p:nvPr/>
        </p:nvSpPr>
        <p:spPr bwMode="auto">
          <a:xfrm>
            <a:off x="47879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54" name="Line 5"/>
          <p:cNvSpPr>
            <a:spLocks noChangeShapeType="1"/>
          </p:cNvSpPr>
          <p:nvPr/>
        </p:nvSpPr>
        <p:spPr bwMode="auto">
          <a:xfrm>
            <a:off x="8388350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55" name="Line 6"/>
          <p:cNvSpPr>
            <a:spLocks noChangeShapeType="1"/>
          </p:cNvSpPr>
          <p:nvPr/>
        </p:nvSpPr>
        <p:spPr bwMode="auto">
          <a:xfrm flipH="1">
            <a:off x="5861050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56" name="Line 7"/>
          <p:cNvSpPr>
            <a:spLocks noChangeShapeType="1"/>
          </p:cNvSpPr>
          <p:nvPr/>
        </p:nvSpPr>
        <p:spPr bwMode="auto">
          <a:xfrm>
            <a:off x="47879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57" name="Line 8"/>
          <p:cNvSpPr>
            <a:spLocks noChangeShapeType="1"/>
          </p:cNvSpPr>
          <p:nvPr/>
        </p:nvSpPr>
        <p:spPr bwMode="auto">
          <a:xfrm>
            <a:off x="5292725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58" name="Line 11"/>
          <p:cNvSpPr>
            <a:spLocks noChangeShapeType="1"/>
          </p:cNvSpPr>
          <p:nvPr/>
        </p:nvSpPr>
        <p:spPr bwMode="auto">
          <a:xfrm>
            <a:off x="478790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59" name="Line 12"/>
          <p:cNvSpPr>
            <a:spLocks noChangeShapeType="1"/>
          </p:cNvSpPr>
          <p:nvPr/>
        </p:nvSpPr>
        <p:spPr bwMode="auto">
          <a:xfrm>
            <a:off x="4787900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60" name="Line 13"/>
          <p:cNvSpPr>
            <a:spLocks noChangeShapeType="1"/>
          </p:cNvSpPr>
          <p:nvPr/>
        </p:nvSpPr>
        <p:spPr bwMode="auto">
          <a:xfrm>
            <a:off x="4787900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61" name="Rectangle 14"/>
          <p:cNvSpPr>
            <a:spLocks noChangeArrowheads="1"/>
          </p:cNvSpPr>
          <p:nvPr/>
        </p:nvSpPr>
        <p:spPr bwMode="auto">
          <a:xfrm>
            <a:off x="49323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0262" name="Rectangle 15"/>
          <p:cNvSpPr>
            <a:spLocks noChangeArrowheads="1"/>
          </p:cNvSpPr>
          <p:nvPr/>
        </p:nvSpPr>
        <p:spPr bwMode="auto">
          <a:xfrm>
            <a:off x="4787900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0263" name="Rectangle 16"/>
          <p:cNvSpPr>
            <a:spLocks noChangeArrowheads="1"/>
          </p:cNvSpPr>
          <p:nvPr/>
        </p:nvSpPr>
        <p:spPr bwMode="auto">
          <a:xfrm>
            <a:off x="5292725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0264" name="Rectangle 17"/>
          <p:cNvSpPr>
            <a:spLocks noChangeArrowheads="1"/>
          </p:cNvSpPr>
          <p:nvPr/>
        </p:nvSpPr>
        <p:spPr bwMode="auto">
          <a:xfrm>
            <a:off x="7178675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0265" name="Rectangle 18"/>
          <p:cNvSpPr>
            <a:spLocks noChangeArrowheads="1"/>
          </p:cNvSpPr>
          <p:nvPr/>
        </p:nvSpPr>
        <p:spPr bwMode="auto">
          <a:xfrm>
            <a:off x="83693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0266" name="AutoShape 19"/>
          <p:cNvSpPr>
            <a:spLocks noChangeArrowheads="1"/>
          </p:cNvSpPr>
          <p:nvPr/>
        </p:nvSpPr>
        <p:spPr bwMode="auto">
          <a:xfrm>
            <a:off x="565308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67" name="AutoShape 20"/>
          <p:cNvSpPr>
            <a:spLocks noChangeArrowheads="1"/>
          </p:cNvSpPr>
          <p:nvPr/>
        </p:nvSpPr>
        <p:spPr bwMode="auto">
          <a:xfrm>
            <a:off x="565308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68" name="AutoShape 21"/>
          <p:cNvSpPr>
            <a:spLocks noChangeArrowheads="1"/>
          </p:cNvSpPr>
          <p:nvPr/>
        </p:nvSpPr>
        <p:spPr bwMode="auto">
          <a:xfrm>
            <a:off x="565308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69" name="AutoShape 22"/>
          <p:cNvSpPr>
            <a:spLocks noChangeArrowheads="1"/>
          </p:cNvSpPr>
          <p:nvPr/>
        </p:nvSpPr>
        <p:spPr bwMode="auto">
          <a:xfrm>
            <a:off x="565308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70" name="AutoShape 23"/>
          <p:cNvSpPr>
            <a:spLocks noChangeArrowheads="1"/>
          </p:cNvSpPr>
          <p:nvPr/>
        </p:nvSpPr>
        <p:spPr bwMode="auto">
          <a:xfrm>
            <a:off x="5653088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71" name="AutoShape 24"/>
          <p:cNvSpPr>
            <a:spLocks noChangeArrowheads="1"/>
          </p:cNvSpPr>
          <p:nvPr/>
        </p:nvSpPr>
        <p:spPr bwMode="auto">
          <a:xfrm>
            <a:off x="5653088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72" name="Rectangle 25"/>
          <p:cNvSpPr>
            <a:spLocks noChangeArrowheads="1"/>
          </p:cNvSpPr>
          <p:nvPr/>
        </p:nvSpPr>
        <p:spPr bwMode="auto">
          <a:xfrm>
            <a:off x="5632450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273" name="Rectangle 26"/>
          <p:cNvSpPr>
            <a:spLocks noChangeArrowheads="1"/>
          </p:cNvSpPr>
          <p:nvPr/>
        </p:nvSpPr>
        <p:spPr bwMode="auto">
          <a:xfrm>
            <a:off x="5640388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0274" name="Rectangle 27"/>
          <p:cNvSpPr>
            <a:spLocks noChangeArrowheads="1"/>
          </p:cNvSpPr>
          <p:nvPr/>
        </p:nvSpPr>
        <p:spPr bwMode="auto">
          <a:xfrm>
            <a:off x="5640388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0275" name="Rectangle 28"/>
          <p:cNvSpPr>
            <a:spLocks noChangeArrowheads="1"/>
          </p:cNvSpPr>
          <p:nvPr/>
        </p:nvSpPr>
        <p:spPr bwMode="auto">
          <a:xfrm>
            <a:off x="5640388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0276" name="Rectangle 29"/>
          <p:cNvSpPr>
            <a:spLocks noChangeArrowheads="1"/>
          </p:cNvSpPr>
          <p:nvPr/>
        </p:nvSpPr>
        <p:spPr bwMode="auto">
          <a:xfrm>
            <a:off x="5640388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50277" name="Rectangle 30"/>
          <p:cNvSpPr>
            <a:spLocks noChangeArrowheads="1"/>
          </p:cNvSpPr>
          <p:nvPr/>
        </p:nvSpPr>
        <p:spPr bwMode="auto">
          <a:xfrm>
            <a:off x="5640388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50278" name="Line 31"/>
          <p:cNvSpPr>
            <a:spLocks noChangeShapeType="1"/>
          </p:cNvSpPr>
          <p:nvPr/>
        </p:nvSpPr>
        <p:spPr bwMode="auto">
          <a:xfrm>
            <a:off x="47879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79" name="AutoShape 32"/>
          <p:cNvSpPr>
            <a:spLocks noChangeArrowheads="1"/>
          </p:cNvSpPr>
          <p:nvPr/>
        </p:nvSpPr>
        <p:spPr bwMode="auto">
          <a:xfrm>
            <a:off x="5651500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80" name="Rectangle 33"/>
          <p:cNvSpPr>
            <a:spLocks noChangeArrowheads="1"/>
          </p:cNvSpPr>
          <p:nvPr/>
        </p:nvSpPr>
        <p:spPr bwMode="auto">
          <a:xfrm>
            <a:off x="5638800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0281" name="AutoShape 34"/>
          <p:cNvSpPr>
            <a:spLocks noChangeArrowheads="1"/>
          </p:cNvSpPr>
          <p:nvPr/>
        </p:nvSpPr>
        <p:spPr bwMode="auto">
          <a:xfrm>
            <a:off x="5653088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0282" name="Rectangle 35"/>
          <p:cNvSpPr>
            <a:spLocks noChangeArrowheads="1"/>
          </p:cNvSpPr>
          <p:nvPr/>
        </p:nvSpPr>
        <p:spPr bwMode="auto">
          <a:xfrm>
            <a:off x="5632450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0283" name="Line 36"/>
          <p:cNvSpPr>
            <a:spLocks noChangeShapeType="1"/>
          </p:cNvSpPr>
          <p:nvPr/>
        </p:nvSpPr>
        <p:spPr bwMode="auto">
          <a:xfrm>
            <a:off x="47879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84" name="Rectangle 37"/>
          <p:cNvSpPr>
            <a:spLocks noChangeArrowheads="1"/>
          </p:cNvSpPr>
          <p:nvPr/>
        </p:nvSpPr>
        <p:spPr bwMode="auto">
          <a:xfrm>
            <a:off x="6015038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0285" name="Freeform 38"/>
          <p:cNvSpPr>
            <a:spLocks/>
          </p:cNvSpPr>
          <p:nvPr/>
        </p:nvSpPr>
        <p:spPr bwMode="black">
          <a:xfrm>
            <a:off x="47879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86" name="Freeform 40"/>
          <p:cNvSpPr>
            <a:spLocks/>
          </p:cNvSpPr>
          <p:nvPr/>
        </p:nvSpPr>
        <p:spPr bwMode="auto">
          <a:xfrm>
            <a:off x="58689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87" name="Freeform 41"/>
          <p:cNvSpPr>
            <a:spLocks/>
          </p:cNvSpPr>
          <p:nvPr/>
        </p:nvSpPr>
        <p:spPr bwMode="auto">
          <a:xfrm>
            <a:off x="58689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88" name="Freeform 42"/>
          <p:cNvSpPr>
            <a:spLocks/>
          </p:cNvSpPr>
          <p:nvPr/>
        </p:nvSpPr>
        <p:spPr bwMode="auto">
          <a:xfrm>
            <a:off x="83883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89" name="Rectangle 43"/>
          <p:cNvSpPr>
            <a:spLocks noChangeArrowheads="1"/>
          </p:cNvSpPr>
          <p:nvPr/>
        </p:nvSpPr>
        <p:spPr bwMode="auto">
          <a:xfrm>
            <a:off x="5797550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0290" name="Rectangle 44"/>
          <p:cNvSpPr>
            <a:spLocks noChangeArrowheads="1"/>
          </p:cNvSpPr>
          <p:nvPr/>
        </p:nvSpPr>
        <p:spPr bwMode="auto">
          <a:xfrm>
            <a:off x="6354763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0291" name="Rectangle 45"/>
          <p:cNvSpPr>
            <a:spLocks noChangeArrowheads="1"/>
          </p:cNvSpPr>
          <p:nvPr/>
        </p:nvSpPr>
        <p:spPr bwMode="auto">
          <a:xfrm>
            <a:off x="6938963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0292" name="Rectangle 46"/>
          <p:cNvSpPr>
            <a:spLocks noChangeArrowheads="1"/>
          </p:cNvSpPr>
          <p:nvPr/>
        </p:nvSpPr>
        <p:spPr bwMode="auto">
          <a:xfrm>
            <a:off x="7597775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0293" name="Freeform 47"/>
          <p:cNvSpPr>
            <a:spLocks/>
          </p:cNvSpPr>
          <p:nvPr/>
        </p:nvSpPr>
        <p:spPr bwMode="auto">
          <a:xfrm>
            <a:off x="63738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94" name="Freeform 48"/>
          <p:cNvSpPr>
            <a:spLocks/>
          </p:cNvSpPr>
          <p:nvPr/>
        </p:nvSpPr>
        <p:spPr bwMode="auto">
          <a:xfrm>
            <a:off x="69484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95" name="Freeform 49"/>
          <p:cNvSpPr>
            <a:spLocks/>
          </p:cNvSpPr>
          <p:nvPr/>
        </p:nvSpPr>
        <p:spPr bwMode="auto">
          <a:xfrm>
            <a:off x="76692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96" name="AutoShape 50"/>
          <p:cNvSpPr>
            <a:spLocks noChangeArrowheads="1"/>
          </p:cNvSpPr>
          <p:nvPr/>
        </p:nvSpPr>
        <p:spPr bwMode="auto">
          <a:xfrm>
            <a:off x="4789488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0297" name="Freeform 51"/>
          <p:cNvSpPr>
            <a:spLocks/>
          </p:cNvSpPr>
          <p:nvPr/>
        </p:nvSpPr>
        <p:spPr bwMode="auto">
          <a:xfrm>
            <a:off x="5797550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98" name="Freeform 52"/>
          <p:cNvSpPr>
            <a:spLocks/>
          </p:cNvSpPr>
          <p:nvPr/>
        </p:nvSpPr>
        <p:spPr bwMode="auto">
          <a:xfrm>
            <a:off x="47879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299" name="Rectangle 53"/>
          <p:cNvSpPr>
            <a:spLocks noChangeArrowheads="1"/>
          </p:cNvSpPr>
          <p:nvPr/>
        </p:nvSpPr>
        <p:spPr bwMode="auto">
          <a:xfrm>
            <a:off x="8351838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0300" name="Freeform 54"/>
          <p:cNvSpPr>
            <a:spLocks/>
          </p:cNvSpPr>
          <p:nvPr/>
        </p:nvSpPr>
        <p:spPr bwMode="auto">
          <a:xfrm>
            <a:off x="83883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01" name="Rectangle 55"/>
          <p:cNvSpPr>
            <a:spLocks noChangeArrowheads="1"/>
          </p:cNvSpPr>
          <p:nvPr/>
        </p:nvSpPr>
        <p:spPr bwMode="auto">
          <a:xfrm>
            <a:off x="836453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0302" name="Rectangle 56"/>
          <p:cNvSpPr>
            <a:spLocks noChangeArrowheads="1"/>
          </p:cNvSpPr>
          <p:nvPr/>
        </p:nvSpPr>
        <p:spPr bwMode="auto">
          <a:xfrm>
            <a:off x="4789488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0303" name="Rectangle 57"/>
          <p:cNvSpPr>
            <a:spLocks noChangeArrowheads="1"/>
          </p:cNvSpPr>
          <p:nvPr/>
        </p:nvSpPr>
        <p:spPr bwMode="auto">
          <a:xfrm>
            <a:off x="4932363" y="404813"/>
            <a:ext cx="14541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24  LAS MARCAS</a:t>
            </a:r>
          </a:p>
        </p:txBody>
      </p:sp>
      <p:sp>
        <p:nvSpPr>
          <p:cNvPr id="50304" name="Rectangle 58"/>
          <p:cNvSpPr>
            <a:spLocks noChangeArrowheads="1"/>
          </p:cNvSpPr>
          <p:nvPr/>
        </p:nvSpPr>
        <p:spPr bwMode="auto">
          <a:xfrm>
            <a:off x="4930775" y="188913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23  LA VARA</a:t>
            </a:r>
          </a:p>
        </p:txBody>
      </p:sp>
      <p:sp>
        <p:nvSpPr>
          <p:cNvPr id="50305" name="Freeform 115"/>
          <p:cNvSpPr>
            <a:spLocks/>
          </p:cNvSpPr>
          <p:nvPr/>
        </p:nvSpPr>
        <p:spPr bwMode="auto">
          <a:xfrm>
            <a:off x="9107488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06" name="227 CuadroTexto"/>
          <p:cNvSpPr txBox="1">
            <a:spLocks noChangeArrowheads="1"/>
          </p:cNvSpPr>
          <p:nvPr/>
        </p:nvSpPr>
        <p:spPr bwMode="auto">
          <a:xfrm>
            <a:off x="8315325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0307" name="Line 11"/>
          <p:cNvSpPr>
            <a:spLocks noChangeShapeType="1"/>
          </p:cNvSpPr>
          <p:nvPr/>
        </p:nvSpPr>
        <p:spPr bwMode="auto">
          <a:xfrm>
            <a:off x="4786313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08" name="1 CuadroTexto"/>
          <p:cNvSpPr txBox="1">
            <a:spLocks noChangeArrowheads="1"/>
          </p:cNvSpPr>
          <p:nvPr/>
        </p:nvSpPr>
        <p:spPr bwMode="auto">
          <a:xfrm>
            <a:off x="6442075" y="549275"/>
            <a:ext cx="1150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 VARA 2</a:t>
            </a:r>
          </a:p>
        </p:txBody>
      </p:sp>
      <p:sp>
        <p:nvSpPr>
          <p:cNvPr id="50309" name="2 CuadroTexto"/>
          <p:cNvSpPr txBox="1">
            <a:spLocks noChangeArrowheads="1"/>
          </p:cNvSpPr>
          <p:nvPr/>
        </p:nvSpPr>
        <p:spPr bwMode="auto">
          <a:xfrm>
            <a:off x="5865813" y="908050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50310" name="3 CuadroTexto"/>
          <p:cNvSpPr txBox="1">
            <a:spLocks noChangeArrowheads="1"/>
          </p:cNvSpPr>
          <p:nvPr/>
        </p:nvSpPr>
        <p:spPr bwMode="auto">
          <a:xfrm>
            <a:off x="6397625" y="908050"/>
            <a:ext cx="47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50311" name="4 CuadroTexto"/>
          <p:cNvSpPr txBox="1">
            <a:spLocks noChangeArrowheads="1"/>
          </p:cNvSpPr>
          <p:nvPr/>
        </p:nvSpPr>
        <p:spPr bwMode="auto">
          <a:xfrm>
            <a:off x="7018338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50312" name="5 CuadroTexto"/>
          <p:cNvSpPr txBox="1">
            <a:spLocks noChangeArrowheads="1"/>
          </p:cNvSpPr>
          <p:nvPr/>
        </p:nvSpPr>
        <p:spPr bwMode="auto">
          <a:xfrm>
            <a:off x="7666038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00:15</a:t>
            </a:r>
          </a:p>
        </p:txBody>
      </p:sp>
      <p:sp>
        <p:nvSpPr>
          <p:cNvPr id="50313" name="10 CuadroTexto"/>
          <p:cNvSpPr txBox="1">
            <a:spLocks noChangeArrowheads="1"/>
          </p:cNvSpPr>
          <p:nvPr/>
        </p:nvSpPr>
        <p:spPr bwMode="auto">
          <a:xfrm>
            <a:off x="4813300" y="1773238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0314" name="11 CuadroTexto"/>
          <p:cNvSpPr txBox="1">
            <a:spLocks noChangeArrowheads="1"/>
          </p:cNvSpPr>
          <p:nvPr/>
        </p:nvSpPr>
        <p:spPr bwMode="auto">
          <a:xfrm>
            <a:off x="4813300" y="24209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0315" name="12 CuadroTexto"/>
          <p:cNvSpPr txBox="1">
            <a:spLocks noChangeArrowheads="1"/>
          </p:cNvSpPr>
          <p:nvPr/>
        </p:nvSpPr>
        <p:spPr bwMode="auto">
          <a:xfrm>
            <a:off x="4813300" y="30686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2,0</a:t>
            </a:r>
          </a:p>
        </p:txBody>
      </p:sp>
      <p:sp>
        <p:nvSpPr>
          <p:cNvPr id="50316" name="13 CuadroTexto"/>
          <p:cNvSpPr txBox="1">
            <a:spLocks noChangeArrowheads="1"/>
          </p:cNvSpPr>
          <p:nvPr/>
        </p:nvSpPr>
        <p:spPr bwMode="auto">
          <a:xfrm>
            <a:off x="4786313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2,5</a:t>
            </a:r>
          </a:p>
        </p:txBody>
      </p:sp>
      <p:sp>
        <p:nvSpPr>
          <p:cNvPr id="50317" name="14 CuadroTexto"/>
          <p:cNvSpPr txBox="1">
            <a:spLocks noChangeArrowheads="1"/>
          </p:cNvSpPr>
          <p:nvPr/>
        </p:nvSpPr>
        <p:spPr bwMode="auto">
          <a:xfrm>
            <a:off x="4786313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50318" name="15 CuadroTexto"/>
          <p:cNvSpPr txBox="1">
            <a:spLocks noChangeArrowheads="1"/>
          </p:cNvSpPr>
          <p:nvPr/>
        </p:nvSpPr>
        <p:spPr bwMode="auto">
          <a:xfrm>
            <a:off x="4786313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3,5</a:t>
            </a:r>
          </a:p>
        </p:txBody>
      </p:sp>
      <p:sp>
        <p:nvSpPr>
          <p:cNvPr id="50319" name="16 CuadroTexto"/>
          <p:cNvSpPr txBox="1">
            <a:spLocks noChangeArrowheads="1"/>
          </p:cNvSpPr>
          <p:nvPr/>
        </p:nvSpPr>
        <p:spPr bwMode="auto">
          <a:xfrm>
            <a:off x="4786313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6,1</a:t>
            </a:r>
          </a:p>
        </p:txBody>
      </p:sp>
      <p:sp>
        <p:nvSpPr>
          <p:cNvPr id="50320" name="17 CuadroTexto"/>
          <p:cNvSpPr txBox="1">
            <a:spLocks noChangeArrowheads="1"/>
          </p:cNvSpPr>
          <p:nvPr/>
        </p:nvSpPr>
        <p:spPr bwMode="auto">
          <a:xfrm>
            <a:off x="4786313" y="638175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6,8</a:t>
            </a:r>
          </a:p>
        </p:txBody>
      </p:sp>
      <p:sp>
        <p:nvSpPr>
          <p:cNvPr id="50321" name="22 CuadroTexto"/>
          <p:cNvSpPr txBox="1">
            <a:spLocks noChangeArrowheads="1"/>
          </p:cNvSpPr>
          <p:nvPr/>
        </p:nvSpPr>
        <p:spPr bwMode="auto">
          <a:xfrm>
            <a:off x="5318125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0322" name="23 CuadroTexto"/>
          <p:cNvSpPr txBox="1">
            <a:spLocks noChangeArrowheads="1"/>
          </p:cNvSpPr>
          <p:nvPr/>
        </p:nvSpPr>
        <p:spPr bwMode="auto">
          <a:xfrm>
            <a:off x="5362575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0323" name="24 CuadroTexto"/>
          <p:cNvSpPr txBox="1">
            <a:spLocks noChangeArrowheads="1"/>
          </p:cNvSpPr>
          <p:nvPr/>
        </p:nvSpPr>
        <p:spPr bwMode="auto">
          <a:xfrm>
            <a:off x="5318125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1,9</a:t>
            </a:r>
          </a:p>
        </p:txBody>
      </p:sp>
      <p:sp>
        <p:nvSpPr>
          <p:cNvPr id="50324" name="25 CuadroTexto"/>
          <p:cNvSpPr txBox="1">
            <a:spLocks noChangeArrowheads="1"/>
          </p:cNvSpPr>
          <p:nvPr/>
        </p:nvSpPr>
        <p:spPr bwMode="auto">
          <a:xfrm>
            <a:off x="5318125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50325" name="26 CuadroTexto"/>
          <p:cNvSpPr txBox="1">
            <a:spLocks noChangeArrowheads="1"/>
          </p:cNvSpPr>
          <p:nvPr/>
        </p:nvSpPr>
        <p:spPr bwMode="auto">
          <a:xfrm>
            <a:off x="5318125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50326" name="27 CuadroTexto"/>
          <p:cNvSpPr txBox="1">
            <a:spLocks noChangeArrowheads="1"/>
          </p:cNvSpPr>
          <p:nvPr/>
        </p:nvSpPr>
        <p:spPr bwMode="auto">
          <a:xfrm>
            <a:off x="5362575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0327" name="28 CuadroTexto"/>
          <p:cNvSpPr txBox="1">
            <a:spLocks noChangeArrowheads="1"/>
          </p:cNvSpPr>
          <p:nvPr/>
        </p:nvSpPr>
        <p:spPr bwMode="auto">
          <a:xfrm>
            <a:off x="5318125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50328" name="29 CuadroTexto"/>
          <p:cNvSpPr txBox="1">
            <a:spLocks noChangeArrowheads="1"/>
          </p:cNvSpPr>
          <p:nvPr/>
        </p:nvSpPr>
        <p:spPr bwMode="auto">
          <a:xfrm>
            <a:off x="5291138" y="638175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50329" name="243 CuadroTexto"/>
          <p:cNvSpPr txBox="1">
            <a:spLocks noChangeArrowheads="1"/>
          </p:cNvSpPr>
          <p:nvPr/>
        </p:nvSpPr>
        <p:spPr bwMode="auto">
          <a:xfrm>
            <a:off x="8386763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50330" name="244 CuadroTexto"/>
          <p:cNvSpPr txBox="1">
            <a:spLocks noChangeArrowheads="1"/>
          </p:cNvSpPr>
          <p:nvPr/>
        </p:nvSpPr>
        <p:spPr bwMode="auto">
          <a:xfrm>
            <a:off x="8386763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11,0</a:t>
            </a:r>
          </a:p>
        </p:txBody>
      </p:sp>
      <p:sp>
        <p:nvSpPr>
          <p:cNvPr id="50331" name="248 CuadroTexto"/>
          <p:cNvSpPr txBox="1">
            <a:spLocks noChangeArrowheads="1"/>
          </p:cNvSpPr>
          <p:nvPr/>
        </p:nvSpPr>
        <p:spPr bwMode="auto">
          <a:xfrm>
            <a:off x="8458200" y="30686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9,1</a:t>
            </a:r>
          </a:p>
        </p:txBody>
      </p:sp>
      <p:sp>
        <p:nvSpPr>
          <p:cNvPr id="50332" name="249 CuadroTexto"/>
          <p:cNvSpPr txBox="1">
            <a:spLocks noChangeArrowheads="1"/>
          </p:cNvSpPr>
          <p:nvPr/>
        </p:nvSpPr>
        <p:spPr bwMode="auto">
          <a:xfrm>
            <a:off x="8458200" y="37163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8,6</a:t>
            </a:r>
          </a:p>
        </p:txBody>
      </p:sp>
      <p:sp>
        <p:nvSpPr>
          <p:cNvPr id="50333" name="250 CuadroTexto"/>
          <p:cNvSpPr txBox="1">
            <a:spLocks noChangeArrowheads="1"/>
          </p:cNvSpPr>
          <p:nvPr/>
        </p:nvSpPr>
        <p:spPr bwMode="auto">
          <a:xfrm>
            <a:off x="8458200" y="4365625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50334" name="251 CuadroTexto"/>
          <p:cNvSpPr txBox="1">
            <a:spLocks noChangeArrowheads="1"/>
          </p:cNvSpPr>
          <p:nvPr/>
        </p:nvSpPr>
        <p:spPr bwMode="auto">
          <a:xfrm>
            <a:off x="8458200" y="50847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7,6</a:t>
            </a:r>
          </a:p>
        </p:txBody>
      </p:sp>
      <p:sp>
        <p:nvSpPr>
          <p:cNvPr id="50335" name="253 CuadroTexto"/>
          <p:cNvSpPr txBox="1">
            <a:spLocks noChangeArrowheads="1"/>
          </p:cNvSpPr>
          <p:nvPr/>
        </p:nvSpPr>
        <p:spPr bwMode="auto">
          <a:xfrm>
            <a:off x="8458200" y="57324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50336" name="254 CuadroTexto"/>
          <p:cNvSpPr txBox="1">
            <a:spLocks noChangeArrowheads="1"/>
          </p:cNvSpPr>
          <p:nvPr/>
        </p:nvSpPr>
        <p:spPr bwMode="auto">
          <a:xfrm>
            <a:off x="8458200" y="6381750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4,3</a:t>
            </a:r>
          </a:p>
        </p:txBody>
      </p:sp>
      <p:sp>
        <p:nvSpPr>
          <p:cNvPr id="50337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</a:t>
            </a:r>
          </a:p>
        </p:txBody>
      </p:sp>
      <p:sp>
        <p:nvSpPr>
          <p:cNvPr id="50338" name="Rectangle 121"/>
          <p:cNvSpPr>
            <a:spLocks noChangeArrowheads="1"/>
          </p:cNvSpPr>
          <p:nvPr/>
        </p:nvSpPr>
        <p:spPr bwMode="auto">
          <a:xfrm>
            <a:off x="8466138" y="322263"/>
            <a:ext cx="4270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16</a:t>
            </a:r>
          </a:p>
        </p:txBody>
      </p:sp>
      <p:sp>
        <p:nvSpPr>
          <p:cNvPr id="50339" name="146 CuadroTexto"/>
          <p:cNvSpPr txBox="1">
            <a:spLocks noChangeArrowheads="1"/>
          </p:cNvSpPr>
          <p:nvPr/>
        </p:nvSpPr>
        <p:spPr bwMode="auto">
          <a:xfrm>
            <a:off x="2543175" y="2347913"/>
            <a:ext cx="97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CRUCE TREN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DISCO PARE</a:t>
            </a:r>
          </a:p>
        </p:txBody>
      </p:sp>
      <p:sp>
        <p:nvSpPr>
          <p:cNvPr id="50340" name="147 CuadroTexto"/>
          <p:cNvSpPr txBox="1">
            <a:spLocks noChangeArrowheads="1"/>
          </p:cNvSpPr>
          <p:nvPr/>
        </p:nvSpPr>
        <p:spPr bwMode="auto">
          <a:xfrm>
            <a:off x="2484438" y="2995613"/>
            <a:ext cx="122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SENDA CENTRAL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SENDA SUR</a:t>
            </a:r>
          </a:p>
        </p:txBody>
      </p:sp>
      <p:pic>
        <p:nvPicPr>
          <p:cNvPr id="50341" name="Picture 1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76475"/>
            <a:ext cx="15716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342" name="Oval 202"/>
          <p:cNvSpPr>
            <a:spLocks noChangeArrowheads="1"/>
          </p:cNvSpPr>
          <p:nvPr/>
        </p:nvSpPr>
        <p:spPr bwMode="auto">
          <a:xfrm>
            <a:off x="1763713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343" name="Line 169"/>
          <p:cNvSpPr>
            <a:spLocks noChangeShapeType="1"/>
          </p:cNvSpPr>
          <p:nvPr/>
        </p:nvSpPr>
        <p:spPr bwMode="auto">
          <a:xfrm flipV="1">
            <a:off x="1835150" y="2347913"/>
            <a:ext cx="0" cy="433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44" name="Line 170"/>
          <p:cNvSpPr>
            <a:spLocks noChangeShapeType="1"/>
          </p:cNvSpPr>
          <p:nvPr/>
        </p:nvSpPr>
        <p:spPr bwMode="auto">
          <a:xfrm>
            <a:off x="1476375" y="2563813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45" name="Line 171"/>
          <p:cNvSpPr>
            <a:spLocks noChangeShapeType="1"/>
          </p:cNvSpPr>
          <p:nvPr/>
        </p:nvSpPr>
        <p:spPr bwMode="auto">
          <a:xfrm>
            <a:off x="1476375" y="2636838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46" name="Line 172"/>
          <p:cNvSpPr>
            <a:spLocks noChangeShapeType="1"/>
          </p:cNvSpPr>
          <p:nvPr/>
        </p:nvSpPr>
        <p:spPr bwMode="auto">
          <a:xfrm>
            <a:off x="1619250" y="25638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47" name="Line 173"/>
          <p:cNvSpPr>
            <a:spLocks noChangeShapeType="1"/>
          </p:cNvSpPr>
          <p:nvPr/>
        </p:nvSpPr>
        <p:spPr bwMode="auto">
          <a:xfrm>
            <a:off x="1692275" y="25638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48" name="Line 174"/>
          <p:cNvSpPr>
            <a:spLocks noChangeShapeType="1"/>
          </p:cNvSpPr>
          <p:nvPr/>
        </p:nvSpPr>
        <p:spPr bwMode="auto">
          <a:xfrm>
            <a:off x="1763713" y="25638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49" name="Line 175"/>
          <p:cNvSpPr>
            <a:spLocks noChangeShapeType="1"/>
          </p:cNvSpPr>
          <p:nvPr/>
        </p:nvSpPr>
        <p:spPr bwMode="auto">
          <a:xfrm>
            <a:off x="1547813" y="25638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0" name="Line 176"/>
          <p:cNvSpPr>
            <a:spLocks noChangeShapeType="1"/>
          </p:cNvSpPr>
          <p:nvPr/>
        </p:nvSpPr>
        <p:spPr bwMode="auto">
          <a:xfrm>
            <a:off x="1908175" y="25638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1" name="Line 177"/>
          <p:cNvSpPr>
            <a:spLocks noChangeShapeType="1"/>
          </p:cNvSpPr>
          <p:nvPr/>
        </p:nvSpPr>
        <p:spPr bwMode="auto">
          <a:xfrm>
            <a:off x="1979613" y="25638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2" name="Line 178"/>
          <p:cNvSpPr>
            <a:spLocks noChangeShapeType="1"/>
          </p:cNvSpPr>
          <p:nvPr/>
        </p:nvSpPr>
        <p:spPr bwMode="auto">
          <a:xfrm>
            <a:off x="2051050" y="25638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3" name="Line 179"/>
          <p:cNvSpPr>
            <a:spLocks noChangeShapeType="1"/>
          </p:cNvSpPr>
          <p:nvPr/>
        </p:nvSpPr>
        <p:spPr bwMode="auto">
          <a:xfrm>
            <a:off x="2051050" y="2420938"/>
            <a:ext cx="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4" name="Line 180"/>
          <p:cNvSpPr>
            <a:spLocks noChangeShapeType="1"/>
          </p:cNvSpPr>
          <p:nvPr/>
        </p:nvSpPr>
        <p:spPr bwMode="auto">
          <a:xfrm flipV="1">
            <a:off x="1835150" y="314007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5" name="Line 181"/>
          <p:cNvSpPr>
            <a:spLocks noChangeShapeType="1"/>
          </p:cNvSpPr>
          <p:nvPr/>
        </p:nvSpPr>
        <p:spPr bwMode="auto">
          <a:xfrm flipH="1" flipV="1">
            <a:off x="1619250" y="2995613"/>
            <a:ext cx="21590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6" name="Oval 202"/>
          <p:cNvSpPr>
            <a:spLocks noChangeArrowheads="1"/>
          </p:cNvSpPr>
          <p:nvPr/>
        </p:nvSpPr>
        <p:spPr bwMode="auto">
          <a:xfrm>
            <a:off x="1763713" y="32115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357" name="Line 183"/>
          <p:cNvSpPr>
            <a:spLocks noChangeShapeType="1"/>
          </p:cNvSpPr>
          <p:nvPr/>
        </p:nvSpPr>
        <p:spPr bwMode="auto">
          <a:xfrm flipV="1">
            <a:off x="1835150" y="2995613"/>
            <a:ext cx="21590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8" name="Line 184"/>
          <p:cNvSpPr>
            <a:spLocks noChangeShapeType="1"/>
          </p:cNvSpPr>
          <p:nvPr/>
        </p:nvSpPr>
        <p:spPr bwMode="auto">
          <a:xfrm>
            <a:off x="1908175" y="29956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59" name="Line 185"/>
          <p:cNvSpPr>
            <a:spLocks noChangeShapeType="1"/>
          </p:cNvSpPr>
          <p:nvPr/>
        </p:nvSpPr>
        <p:spPr bwMode="auto">
          <a:xfrm>
            <a:off x="1979613" y="29956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60" name="155 CuadroTexto"/>
          <p:cNvSpPr txBox="1">
            <a:spLocks noChangeArrowheads="1"/>
          </p:cNvSpPr>
          <p:nvPr/>
        </p:nvSpPr>
        <p:spPr bwMode="auto">
          <a:xfrm>
            <a:off x="2830513" y="3571875"/>
            <a:ext cx="10207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ZONA 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REPARACION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OBRAS</a:t>
            </a:r>
          </a:p>
        </p:txBody>
      </p:sp>
      <p:sp>
        <p:nvSpPr>
          <p:cNvPr id="50361" name="156 CuadroTexto"/>
          <p:cNvSpPr txBox="1">
            <a:spLocks noChangeArrowheads="1"/>
          </p:cNvSpPr>
          <p:nvPr/>
        </p:nvSpPr>
        <p:spPr bwMode="auto">
          <a:xfrm>
            <a:off x="2541588" y="4333875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ALERCE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RIO CHICO ALTO</a:t>
            </a:r>
          </a:p>
        </p:txBody>
      </p:sp>
      <p:sp>
        <p:nvSpPr>
          <p:cNvPr id="50362" name="157 CuadroTexto"/>
          <p:cNvSpPr txBox="1">
            <a:spLocks noChangeArrowheads="1"/>
          </p:cNvSpPr>
          <p:nvPr/>
        </p:nvSpPr>
        <p:spPr bwMode="auto">
          <a:xfrm>
            <a:off x="2544763" y="4910138"/>
            <a:ext cx="608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</p:txBody>
      </p:sp>
      <p:sp>
        <p:nvSpPr>
          <p:cNvPr id="50363" name="Line 189"/>
          <p:cNvSpPr>
            <a:spLocks noChangeShapeType="1"/>
          </p:cNvSpPr>
          <p:nvPr/>
        </p:nvSpPr>
        <p:spPr bwMode="auto">
          <a:xfrm flipV="1">
            <a:off x="1749425" y="4003675"/>
            <a:ext cx="71438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64" name="Line 190"/>
          <p:cNvSpPr>
            <a:spLocks noChangeShapeType="1"/>
          </p:cNvSpPr>
          <p:nvPr/>
        </p:nvSpPr>
        <p:spPr bwMode="auto">
          <a:xfrm flipH="1" flipV="1">
            <a:off x="1749425" y="3930650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65" name="Line 191"/>
          <p:cNvSpPr>
            <a:spLocks noChangeShapeType="1"/>
          </p:cNvSpPr>
          <p:nvPr/>
        </p:nvSpPr>
        <p:spPr bwMode="auto">
          <a:xfrm flipV="1">
            <a:off x="1749425" y="3714750"/>
            <a:ext cx="2159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66" name="Line 192"/>
          <p:cNvSpPr>
            <a:spLocks noChangeShapeType="1"/>
          </p:cNvSpPr>
          <p:nvPr/>
        </p:nvSpPr>
        <p:spPr bwMode="auto">
          <a:xfrm>
            <a:off x="1965325" y="3714750"/>
            <a:ext cx="71438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67" name="Line 193"/>
          <p:cNvSpPr>
            <a:spLocks noChangeShapeType="1"/>
          </p:cNvSpPr>
          <p:nvPr/>
        </p:nvSpPr>
        <p:spPr bwMode="auto">
          <a:xfrm flipV="1">
            <a:off x="2036763" y="3643313"/>
            <a:ext cx="144462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68" name="Line 194"/>
          <p:cNvSpPr>
            <a:spLocks noChangeShapeType="1"/>
          </p:cNvSpPr>
          <p:nvPr/>
        </p:nvSpPr>
        <p:spPr bwMode="auto">
          <a:xfrm flipV="1">
            <a:off x="1820863" y="3786188"/>
            <a:ext cx="21590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69" name="Line 195"/>
          <p:cNvSpPr>
            <a:spLocks noChangeShapeType="1"/>
          </p:cNvSpPr>
          <p:nvPr/>
        </p:nvSpPr>
        <p:spPr bwMode="auto">
          <a:xfrm>
            <a:off x="1892300" y="3859213"/>
            <a:ext cx="73025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0" name="Line 196"/>
          <p:cNvSpPr>
            <a:spLocks noChangeShapeType="1"/>
          </p:cNvSpPr>
          <p:nvPr/>
        </p:nvSpPr>
        <p:spPr bwMode="auto">
          <a:xfrm flipH="1" flipV="1">
            <a:off x="1604963" y="36433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1" name="Line 197"/>
          <p:cNvSpPr>
            <a:spLocks noChangeShapeType="1"/>
          </p:cNvSpPr>
          <p:nvPr/>
        </p:nvSpPr>
        <p:spPr bwMode="auto">
          <a:xfrm flipH="1">
            <a:off x="1676400" y="3714750"/>
            <a:ext cx="730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2" name="Line 198"/>
          <p:cNvSpPr>
            <a:spLocks noChangeShapeType="1"/>
          </p:cNvSpPr>
          <p:nvPr/>
        </p:nvSpPr>
        <p:spPr bwMode="auto">
          <a:xfrm flipH="1">
            <a:off x="1604963" y="3643313"/>
            <a:ext cx="730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3" name="Oval 202"/>
          <p:cNvSpPr>
            <a:spLocks noChangeArrowheads="1"/>
          </p:cNvSpPr>
          <p:nvPr/>
        </p:nvSpPr>
        <p:spPr bwMode="auto">
          <a:xfrm>
            <a:off x="1676400" y="40036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374" name="Line 200"/>
          <p:cNvSpPr>
            <a:spLocks noChangeShapeType="1"/>
          </p:cNvSpPr>
          <p:nvPr/>
        </p:nvSpPr>
        <p:spPr bwMode="auto">
          <a:xfrm flipH="1">
            <a:off x="2614613" y="3716338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5" name="Oval 201"/>
          <p:cNvSpPr>
            <a:spLocks noChangeArrowheads="1"/>
          </p:cNvSpPr>
          <p:nvPr/>
        </p:nvSpPr>
        <p:spPr bwMode="auto">
          <a:xfrm>
            <a:off x="2471738" y="40068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376" name="Line 202"/>
          <p:cNvSpPr>
            <a:spLocks noChangeShapeType="1"/>
          </p:cNvSpPr>
          <p:nvPr/>
        </p:nvSpPr>
        <p:spPr bwMode="auto">
          <a:xfrm flipV="1">
            <a:off x="1893888" y="457993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7" name="Line 203"/>
          <p:cNvSpPr>
            <a:spLocks noChangeShapeType="1"/>
          </p:cNvSpPr>
          <p:nvPr/>
        </p:nvSpPr>
        <p:spPr bwMode="auto">
          <a:xfrm flipH="1" flipV="1">
            <a:off x="1606550" y="4364038"/>
            <a:ext cx="287338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8" name="Line 204"/>
          <p:cNvSpPr>
            <a:spLocks noChangeShapeType="1"/>
          </p:cNvSpPr>
          <p:nvPr/>
        </p:nvSpPr>
        <p:spPr bwMode="auto">
          <a:xfrm flipV="1">
            <a:off x="1893888" y="429260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79" name="Line 205"/>
          <p:cNvSpPr>
            <a:spLocks noChangeShapeType="1"/>
          </p:cNvSpPr>
          <p:nvPr/>
        </p:nvSpPr>
        <p:spPr bwMode="auto">
          <a:xfrm>
            <a:off x="1822450" y="436403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80" name="Line 206"/>
          <p:cNvSpPr>
            <a:spLocks noChangeShapeType="1"/>
          </p:cNvSpPr>
          <p:nvPr/>
        </p:nvSpPr>
        <p:spPr bwMode="auto">
          <a:xfrm>
            <a:off x="1822450" y="443706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81" name="Oval 202"/>
          <p:cNvSpPr>
            <a:spLocks noChangeArrowheads="1"/>
          </p:cNvSpPr>
          <p:nvPr/>
        </p:nvSpPr>
        <p:spPr bwMode="auto">
          <a:xfrm>
            <a:off x="1824038" y="46561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382" name="Line 208"/>
          <p:cNvSpPr>
            <a:spLocks noChangeShapeType="1"/>
          </p:cNvSpPr>
          <p:nvPr/>
        </p:nvSpPr>
        <p:spPr bwMode="auto">
          <a:xfrm flipV="1">
            <a:off x="1822450" y="49403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83" name="Oval 202"/>
          <p:cNvSpPr>
            <a:spLocks noChangeArrowheads="1"/>
          </p:cNvSpPr>
          <p:nvPr/>
        </p:nvSpPr>
        <p:spPr bwMode="auto">
          <a:xfrm>
            <a:off x="1751013" y="52324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384" name="AutoShape 210"/>
          <p:cNvSpPr>
            <a:spLocks noChangeArrowheads="1"/>
          </p:cNvSpPr>
          <p:nvPr/>
        </p:nvSpPr>
        <p:spPr bwMode="auto">
          <a:xfrm rot="10800000">
            <a:off x="1966913" y="5084763"/>
            <a:ext cx="142875" cy="1444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50385" name="Line 211"/>
          <p:cNvSpPr>
            <a:spLocks noChangeShapeType="1"/>
          </p:cNvSpPr>
          <p:nvPr/>
        </p:nvSpPr>
        <p:spPr bwMode="auto">
          <a:xfrm>
            <a:off x="2038350" y="52276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86" name="145 CuadroTexto"/>
          <p:cNvSpPr txBox="1">
            <a:spLocks noChangeArrowheads="1"/>
          </p:cNvSpPr>
          <p:nvPr/>
        </p:nvSpPr>
        <p:spPr bwMode="auto">
          <a:xfrm>
            <a:off x="2757488" y="178435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 VARA</a:t>
            </a:r>
          </a:p>
        </p:txBody>
      </p:sp>
      <p:pic>
        <p:nvPicPr>
          <p:cNvPr id="50387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1704975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388" name="Line 221"/>
          <p:cNvSpPr>
            <a:spLocks noChangeShapeType="1"/>
          </p:cNvSpPr>
          <p:nvPr/>
        </p:nvSpPr>
        <p:spPr bwMode="auto">
          <a:xfrm flipV="1">
            <a:off x="1835150" y="1916113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89" name="Line 222"/>
          <p:cNvSpPr>
            <a:spLocks noChangeShapeType="1"/>
          </p:cNvSpPr>
          <p:nvPr/>
        </p:nvSpPr>
        <p:spPr bwMode="auto">
          <a:xfrm>
            <a:off x="1835150" y="1916113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90" name="Oval 202"/>
          <p:cNvSpPr>
            <a:spLocks noChangeArrowheads="1"/>
          </p:cNvSpPr>
          <p:nvPr/>
        </p:nvSpPr>
        <p:spPr bwMode="auto">
          <a:xfrm>
            <a:off x="1763713" y="20653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391" name="Line 224"/>
          <p:cNvSpPr>
            <a:spLocks noChangeShapeType="1"/>
          </p:cNvSpPr>
          <p:nvPr/>
        </p:nvSpPr>
        <p:spPr bwMode="auto">
          <a:xfrm flipV="1">
            <a:off x="1835150" y="1628775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92" name="Line 225"/>
          <p:cNvSpPr>
            <a:spLocks noChangeShapeType="1"/>
          </p:cNvSpPr>
          <p:nvPr/>
        </p:nvSpPr>
        <p:spPr bwMode="auto">
          <a:xfrm flipH="1">
            <a:off x="1763713" y="177323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93" name="Line 226"/>
          <p:cNvSpPr>
            <a:spLocks noChangeShapeType="1"/>
          </p:cNvSpPr>
          <p:nvPr/>
        </p:nvSpPr>
        <p:spPr bwMode="auto">
          <a:xfrm flipH="1">
            <a:off x="1763713" y="17018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394" name="157 CuadroTexto"/>
          <p:cNvSpPr txBox="1">
            <a:spLocks noChangeArrowheads="1"/>
          </p:cNvSpPr>
          <p:nvPr/>
        </p:nvSpPr>
        <p:spPr bwMode="auto">
          <a:xfrm>
            <a:off x="6989763" y="1628775"/>
            <a:ext cx="14827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INICIO PE (ASFALTO)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LETRERO AMARILLO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L" sz="1200" b="1"/>
          </a:p>
        </p:txBody>
      </p:sp>
      <p:sp>
        <p:nvSpPr>
          <p:cNvPr id="50395" name="158 CuadroTexto"/>
          <p:cNvSpPr txBox="1">
            <a:spLocks noChangeArrowheads="1"/>
          </p:cNvSpPr>
          <p:nvPr/>
        </p:nvSpPr>
        <p:spPr bwMode="auto">
          <a:xfrm>
            <a:off x="7023100" y="2432050"/>
            <a:ext cx="1222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PAVIMENTO</a:t>
            </a:r>
          </a:p>
        </p:txBody>
      </p:sp>
      <p:sp>
        <p:nvSpPr>
          <p:cNvPr id="50396" name="159 CuadroTexto"/>
          <p:cNvSpPr txBox="1">
            <a:spLocks noChangeArrowheads="1"/>
          </p:cNvSpPr>
          <p:nvPr/>
        </p:nvSpPr>
        <p:spPr bwMode="auto">
          <a:xfrm>
            <a:off x="6948488" y="3687763"/>
            <a:ext cx="149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CAMPOS  DE ALERCE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50397" name="160 CuadroTexto"/>
          <p:cNvSpPr txBox="1">
            <a:spLocks noChangeArrowheads="1"/>
          </p:cNvSpPr>
          <p:nvPr/>
        </p:nvSpPr>
        <p:spPr bwMode="auto">
          <a:xfrm>
            <a:off x="7019925" y="4292600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PE</a:t>
            </a:r>
          </a:p>
        </p:txBody>
      </p:sp>
      <p:sp>
        <p:nvSpPr>
          <p:cNvPr id="50398" name="161 CuadroTexto"/>
          <p:cNvSpPr txBox="1">
            <a:spLocks noChangeArrowheads="1"/>
          </p:cNvSpPr>
          <p:nvPr/>
        </p:nvSpPr>
        <p:spPr bwMode="auto">
          <a:xfrm>
            <a:off x="7023100" y="4911725"/>
            <a:ext cx="11541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STOP CRUCE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ASFALTO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ESCUELA X DER</a:t>
            </a:r>
          </a:p>
        </p:txBody>
      </p:sp>
      <p:sp>
        <p:nvSpPr>
          <p:cNvPr id="50399" name="162 CuadroTexto"/>
          <p:cNvSpPr txBox="1">
            <a:spLocks noChangeArrowheads="1"/>
          </p:cNvSpPr>
          <p:nvPr/>
        </p:nvSpPr>
        <p:spPr bwMode="auto">
          <a:xfrm>
            <a:off x="7019925" y="6237288"/>
            <a:ext cx="1252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EL PATO</a:t>
            </a:r>
          </a:p>
        </p:txBody>
      </p:sp>
      <p:sp>
        <p:nvSpPr>
          <p:cNvPr id="50400" name="Oval 202"/>
          <p:cNvSpPr>
            <a:spLocks noChangeArrowheads="1"/>
          </p:cNvSpPr>
          <p:nvPr/>
        </p:nvSpPr>
        <p:spPr bwMode="auto">
          <a:xfrm>
            <a:off x="6302375" y="19875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401" name="Line 234"/>
          <p:cNvSpPr>
            <a:spLocks noChangeShapeType="1"/>
          </p:cNvSpPr>
          <p:nvPr/>
        </p:nvSpPr>
        <p:spPr bwMode="auto">
          <a:xfrm flipV="1">
            <a:off x="6373813" y="170021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02" name="Oval 202"/>
          <p:cNvSpPr>
            <a:spLocks noChangeArrowheads="1"/>
          </p:cNvSpPr>
          <p:nvPr/>
        </p:nvSpPr>
        <p:spPr bwMode="auto">
          <a:xfrm>
            <a:off x="6302375" y="25685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403" name="Line 236"/>
          <p:cNvSpPr>
            <a:spLocks noChangeShapeType="1"/>
          </p:cNvSpPr>
          <p:nvPr/>
        </p:nvSpPr>
        <p:spPr bwMode="auto">
          <a:xfrm flipV="1">
            <a:off x="6373813" y="22812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04" name="Oval 202"/>
          <p:cNvSpPr>
            <a:spLocks noChangeArrowheads="1"/>
          </p:cNvSpPr>
          <p:nvPr/>
        </p:nvSpPr>
        <p:spPr bwMode="auto">
          <a:xfrm>
            <a:off x="6300788" y="33575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405" name="Line 238"/>
          <p:cNvSpPr>
            <a:spLocks noChangeShapeType="1"/>
          </p:cNvSpPr>
          <p:nvPr/>
        </p:nvSpPr>
        <p:spPr bwMode="auto">
          <a:xfrm flipV="1">
            <a:off x="6372225" y="31416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06" name="Line 239"/>
          <p:cNvSpPr>
            <a:spLocks noChangeShapeType="1"/>
          </p:cNvSpPr>
          <p:nvPr/>
        </p:nvSpPr>
        <p:spPr bwMode="auto">
          <a:xfrm flipH="1">
            <a:off x="6084888" y="3141663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07" name="Line 240"/>
          <p:cNvSpPr>
            <a:spLocks noChangeShapeType="1"/>
          </p:cNvSpPr>
          <p:nvPr/>
        </p:nvSpPr>
        <p:spPr bwMode="auto">
          <a:xfrm flipH="1" flipV="1">
            <a:off x="6156325" y="3716338"/>
            <a:ext cx="21590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08" name="Oval 202"/>
          <p:cNvSpPr>
            <a:spLocks noChangeArrowheads="1"/>
          </p:cNvSpPr>
          <p:nvPr/>
        </p:nvSpPr>
        <p:spPr bwMode="auto">
          <a:xfrm>
            <a:off x="6302375" y="39338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409" name="Line 242"/>
          <p:cNvSpPr>
            <a:spLocks noChangeShapeType="1"/>
          </p:cNvSpPr>
          <p:nvPr/>
        </p:nvSpPr>
        <p:spPr bwMode="auto">
          <a:xfrm>
            <a:off x="6300788" y="38608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0" name="Line 243"/>
          <p:cNvSpPr>
            <a:spLocks noChangeShapeType="1"/>
          </p:cNvSpPr>
          <p:nvPr/>
        </p:nvSpPr>
        <p:spPr bwMode="auto">
          <a:xfrm>
            <a:off x="6516688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1" name="Line 244"/>
          <p:cNvSpPr>
            <a:spLocks noChangeShapeType="1"/>
          </p:cNvSpPr>
          <p:nvPr/>
        </p:nvSpPr>
        <p:spPr bwMode="auto">
          <a:xfrm>
            <a:off x="6443663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2" name="Oval 202"/>
          <p:cNvSpPr>
            <a:spLocks noChangeArrowheads="1"/>
          </p:cNvSpPr>
          <p:nvPr/>
        </p:nvSpPr>
        <p:spPr bwMode="auto">
          <a:xfrm>
            <a:off x="6300788" y="4584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413" name="Line 246"/>
          <p:cNvSpPr>
            <a:spLocks noChangeShapeType="1"/>
          </p:cNvSpPr>
          <p:nvPr/>
        </p:nvSpPr>
        <p:spPr bwMode="auto">
          <a:xfrm flipV="1">
            <a:off x="6372225" y="43688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4" name="Line 247"/>
          <p:cNvSpPr>
            <a:spLocks noChangeShapeType="1"/>
          </p:cNvSpPr>
          <p:nvPr/>
        </p:nvSpPr>
        <p:spPr bwMode="auto">
          <a:xfrm flipV="1">
            <a:off x="6372225" y="4365625"/>
            <a:ext cx="287338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5" name="Oval 202"/>
          <p:cNvSpPr>
            <a:spLocks noChangeArrowheads="1"/>
          </p:cNvSpPr>
          <p:nvPr/>
        </p:nvSpPr>
        <p:spPr bwMode="auto">
          <a:xfrm>
            <a:off x="6300788" y="53038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416" name="Line 249"/>
          <p:cNvSpPr>
            <a:spLocks noChangeShapeType="1"/>
          </p:cNvSpPr>
          <p:nvPr/>
        </p:nvSpPr>
        <p:spPr bwMode="auto">
          <a:xfrm flipV="1">
            <a:off x="6372225" y="508793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7" name="Line 250"/>
          <p:cNvSpPr>
            <a:spLocks noChangeShapeType="1"/>
          </p:cNvSpPr>
          <p:nvPr/>
        </p:nvSpPr>
        <p:spPr bwMode="auto">
          <a:xfrm flipV="1">
            <a:off x="6372225" y="5084763"/>
            <a:ext cx="287338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8" name="Line 251"/>
          <p:cNvSpPr>
            <a:spLocks noChangeShapeType="1"/>
          </p:cNvSpPr>
          <p:nvPr/>
        </p:nvSpPr>
        <p:spPr bwMode="auto">
          <a:xfrm flipH="1">
            <a:off x="6084888" y="50847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19" name="Line 252"/>
          <p:cNvSpPr>
            <a:spLocks noChangeShapeType="1"/>
          </p:cNvSpPr>
          <p:nvPr/>
        </p:nvSpPr>
        <p:spPr bwMode="auto">
          <a:xfrm>
            <a:off x="6227763" y="50133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0" name="Line 253"/>
          <p:cNvSpPr>
            <a:spLocks noChangeShapeType="1"/>
          </p:cNvSpPr>
          <p:nvPr/>
        </p:nvSpPr>
        <p:spPr bwMode="auto">
          <a:xfrm>
            <a:off x="6154738" y="50133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1" name="Oval 202"/>
          <p:cNvSpPr>
            <a:spLocks noChangeArrowheads="1"/>
          </p:cNvSpPr>
          <p:nvPr/>
        </p:nvSpPr>
        <p:spPr bwMode="auto">
          <a:xfrm>
            <a:off x="6372225" y="59499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0422" name="Line 255"/>
          <p:cNvSpPr>
            <a:spLocks noChangeShapeType="1"/>
          </p:cNvSpPr>
          <p:nvPr/>
        </p:nvSpPr>
        <p:spPr bwMode="auto">
          <a:xfrm flipV="1">
            <a:off x="6443663" y="573405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3" name="Line 256"/>
          <p:cNvSpPr>
            <a:spLocks noChangeShapeType="1"/>
          </p:cNvSpPr>
          <p:nvPr/>
        </p:nvSpPr>
        <p:spPr bwMode="auto">
          <a:xfrm flipH="1">
            <a:off x="6156325" y="5734050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4" name="Line 195"/>
          <p:cNvSpPr>
            <a:spLocks noChangeShapeType="1"/>
          </p:cNvSpPr>
          <p:nvPr/>
        </p:nvSpPr>
        <p:spPr bwMode="auto">
          <a:xfrm flipV="1">
            <a:off x="6473825" y="62357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5" name="Line 196"/>
          <p:cNvSpPr>
            <a:spLocks noChangeShapeType="1"/>
          </p:cNvSpPr>
          <p:nvPr/>
        </p:nvSpPr>
        <p:spPr bwMode="auto">
          <a:xfrm>
            <a:off x="6329363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6" name="Line 197"/>
          <p:cNvSpPr>
            <a:spLocks noChangeShapeType="1"/>
          </p:cNvSpPr>
          <p:nvPr/>
        </p:nvSpPr>
        <p:spPr bwMode="auto">
          <a:xfrm>
            <a:off x="6616700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7" name="Line 198"/>
          <p:cNvSpPr>
            <a:spLocks noChangeShapeType="1"/>
          </p:cNvSpPr>
          <p:nvPr/>
        </p:nvSpPr>
        <p:spPr bwMode="auto">
          <a:xfrm flipH="1" flipV="1">
            <a:off x="6256338" y="6237288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8" name="Line 199"/>
          <p:cNvSpPr>
            <a:spLocks noChangeShapeType="1"/>
          </p:cNvSpPr>
          <p:nvPr/>
        </p:nvSpPr>
        <p:spPr bwMode="auto">
          <a:xfrm flipH="1" flipV="1">
            <a:off x="6615113" y="6526213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29" name="Line 200"/>
          <p:cNvSpPr>
            <a:spLocks noChangeShapeType="1"/>
          </p:cNvSpPr>
          <p:nvPr/>
        </p:nvSpPr>
        <p:spPr bwMode="auto">
          <a:xfrm flipV="1">
            <a:off x="6256338" y="6524625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30" name="Line 201"/>
          <p:cNvSpPr>
            <a:spLocks noChangeShapeType="1"/>
          </p:cNvSpPr>
          <p:nvPr/>
        </p:nvSpPr>
        <p:spPr bwMode="auto">
          <a:xfrm flipV="1">
            <a:off x="6615113" y="6235700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0431" name="Oval 202"/>
          <p:cNvSpPr>
            <a:spLocks noChangeArrowheads="1"/>
          </p:cNvSpPr>
          <p:nvPr/>
        </p:nvSpPr>
        <p:spPr bwMode="auto">
          <a:xfrm>
            <a:off x="6403975" y="65278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9"/>
          <p:cNvSpPr>
            <a:spLocks noChangeArrowheads="1"/>
          </p:cNvSpPr>
          <p:nvPr/>
        </p:nvSpPr>
        <p:spPr bwMode="auto">
          <a:xfrm>
            <a:off x="168275" y="190500"/>
            <a:ext cx="4173538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03" name="Line 60"/>
          <p:cNvSpPr>
            <a:spLocks noChangeShapeType="1"/>
          </p:cNvSpPr>
          <p:nvPr/>
        </p:nvSpPr>
        <p:spPr bwMode="auto">
          <a:xfrm>
            <a:off x="2400300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04" name="Line 61"/>
          <p:cNvSpPr>
            <a:spLocks noChangeShapeType="1"/>
          </p:cNvSpPr>
          <p:nvPr/>
        </p:nvSpPr>
        <p:spPr bwMode="auto">
          <a:xfrm>
            <a:off x="166688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05" name="Line 62"/>
          <p:cNvSpPr>
            <a:spLocks noChangeShapeType="1"/>
          </p:cNvSpPr>
          <p:nvPr/>
        </p:nvSpPr>
        <p:spPr bwMode="auto">
          <a:xfrm>
            <a:off x="3767138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06" name="Line 63"/>
          <p:cNvSpPr>
            <a:spLocks noChangeShapeType="1"/>
          </p:cNvSpPr>
          <p:nvPr/>
        </p:nvSpPr>
        <p:spPr bwMode="auto">
          <a:xfrm flipH="1">
            <a:off x="1238250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07" name="Line 64"/>
          <p:cNvSpPr>
            <a:spLocks noChangeShapeType="1"/>
          </p:cNvSpPr>
          <p:nvPr/>
        </p:nvSpPr>
        <p:spPr bwMode="auto">
          <a:xfrm>
            <a:off x="166688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08" name="Line 65"/>
          <p:cNvSpPr>
            <a:spLocks noChangeShapeType="1"/>
          </p:cNvSpPr>
          <p:nvPr/>
        </p:nvSpPr>
        <p:spPr bwMode="auto">
          <a:xfrm>
            <a:off x="671513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09" name="Line 66"/>
          <p:cNvSpPr>
            <a:spLocks noChangeShapeType="1"/>
          </p:cNvSpPr>
          <p:nvPr/>
        </p:nvSpPr>
        <p:spPr bwMode="auto">
          <a:xfrm>
            <a:off x="166688" y="22780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10" name="Line 67"/>
          <p:cNvSpPr>
            <a:spLocks noChangeShapeType="1"/>
          </p:cNvSpPr>
          <p:nvPr/>
        </p:nvSpPr>
        <p:spPr bwMode="auto">
          <a:xfrm>
            <a:off x="166688" y="29257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11" name="Line 68"/>
          <p:cNvSpPr>
            <a:spLocks noChangeShapeType="1"/>
          </p:cNvSpPr>
          <p:nvPr/>
        </p:nvSpPr>
        <p:spPr bwMode="auto">
          <a:xfrm>
            <a:off x="166688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12" name="Line 69"/>
          <p:cNvSpPr>
            <a:spLocks noChangeShapeType="1"/>
          </p:cNvSpPr>
          <p:nvPr/>
        </p:nvSpPr>
        <p:spPr bwMode="auto">
          <a:xfrm>
            <a:off x="166688" y="42211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13" name="Line 70"/>
          <p:cNvSpPr>
            <a:spLocks noChangeShapeType="1"/>
          </p:cNvSpPr>
          <p:nvPr/>
        </p:nvSpPr>
        <p:spPr bwMode="auto">
          <a:xfrm>
            <a:off x="166688" y="48688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14" name="Rectangle 71"/>
          <p:cNvSpPr>
            <a:spLocks noChangeArrowheads="1"/>
          </p:cNvSpPr>
          <p:nvPr/>
        </p:nvSpPr>
        <p:spPr bwMode="auto">
          <a:xfrm>
            <a:off x="311150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1215" name="Rectangle 72"/>
          <p:cNvSpPr>
            <a:spLocks noChangeArrowheads="1"/>
          </p:cNvSpPr>
          <p:nvPr/>
        </p:nvSpPr>
        <p:spPr bwMode="auto">
          <a:xfrm>
            <a:off x="166688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1216" name="Rectangle 73"/>
          <p:cNvSpPr>
            <a:spLocks noChangeArrowheads="1"/>
          </p:cNvSpPr>
          <p:nvPr/>
        </p:nvSpPr>
        <p:spPr bwMode="auto">
          <a:xfrm>
            <a:off x="671513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1217" name="Rectangle 74"/>
          <p:cNvSpPr>
            <a:spLocks noChangeArrowheads="1"/>
          </p:cNvSpPr>
          <p:nvPr/>
        </p:nvSpPr>
        <p:spPr bwMode="auto">
          <a:xfrm>
            <a:off x="2555875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1218" name="Rectangle 75"/>
          <p:cNvSpPr>
            <a:spLocks noChangeArrowheads="1"/>
          </p:cNvSpPr>
          <p:nvPr/>
        </p:nvSpPr>
        <p:spPr bwMode="auto">
          <a:xfrm>
            <a:off x="3748088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1219" name="AutoShape 76"/>
          <p:cNvSpPr>
            <a:spLocks noChangeArrowheads="1"/>
          </p:cNvSpPr>
          <p:nvPr/>
        </p:nvSpPr>
        <p:spPr bwMode="auto">
          <a:xfrm>
            <a:off x="103028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20" name="AutoShape 77"/>
          <p:cNvSpPr>
            <a:spLocks noChangeArrowheads="1"/>
          </p:cNvSpPr>
          <p:nvPr/>
        </p:nvSpPr>
        <p:spPr bwMode="auto">
          <a:xfrm>
            <a:off x="103028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21" name="AutoShape 78"/>
          <p:cNvSpPr>
            <a:spLocks noChangeArrowheads="1"/>
          </p:cNvSpPr>
          <p:nvPr/>
        </p:nvSpPr>
        <p:spPr bwMode="auto">
          <a:xfrm>
            <a:off x="103028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22" name="AutoShape 79"/>
          <p:cNvSpPr>
            <a:spLocks noChangeArrowheads="1"/>
          </p:cNvSpPr>
          <p:nvPr/>
        </p:nvSpPr>
        <p:spPr bwMode="auto">
          <a:xfrm>
            <a:off x="103028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23" name="Rectangle 82"/>
          <p:cNvSpPr>
            <a:spLocks noChangeArrowheads="1"/>
          </p:cNvSpPr>
          <p:nvPr/>
        </p:nvSpPr>
        <p:spPr bwMode="auto">
          <a:xfrm>
            <a:off x="1009650" y="16287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1224" name="Rectangle 83"/>
          <p:cNvSpPr>
            <a:spLocks noChangeArrowheads="1"/>
          </p:cNvSpPr>
          <p:nvPr/>
        </p:nvSpPr>
        <p:spPr bwMode="auto">
          <a:xfrm>
            <a:off x="1017588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1225" name="Rectangle 84"/>
          <p:cNvSpPr>
            <a:spLocks noChangeArrowheads="1"/>
          </p:cNvSpPr>
          <p:nvPr/>
        </p:nvSpPr>
        <p:spPr bwMode="auto">
          <a:xfrm>
            <a:off x="1017588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51226" name="Rectangle 85"/>
          <p:cNvSpPr>
            <a:spLocks noChangeArrowheads="1"/>
          </p:cNvSpPr>
          <p:nvPr/>
        </p:nvSpPr>
        <p:spPr bwMode="auto">
          <a:xfrm>
            <a:off x="1017588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1227" name="Line 88"/>
          <p:cNvSpPr>
            <a:spLocks noChangeShapeType="1"/>
          </p:cNvSpPr>
          <p:nvPr/>
        </p:nvSpPr>
        <p:spPr bwMode="auto">
          <a:xfrm>
            <a:off x="166688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28" name="Line 93"/>
          <p:cNvSpPr>
            <a:spLocks noChangeShapeType="1"/>
          </p:cNvSpPr>
          <p:nvPr/>
        </p:nvSpPr>
        <p:spPr bwMode="auto">
          <a:xfrm>
            <a:off x="166688" y="61658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29" name="Rectangle 94"/>
          <p:cNvSpPr>
            <a:spLocks noChangeArrowheads="1"/>
          </p:cNvSpPr>
          <p:nvPr/>
        </p:nvSpPr>
        <p:spPr bwMode="auto">
          <a:xfrm>
            <a:off x="1392238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1230" name="Freeform 95"/>
          <p:cNvSpPr>
            <a:spLocks/>
          </p:cNvSpPr>
          <p:nvPr/>
        </p:nvSpPr>
        <p:spPr bwMode="black">
          <a:xfrm>
            <a:off x="166688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31" name="Line 96"/>
          <p:cNvSpPr>
            <a:spLocks noChangeShapeType="1"/>
          </p:cNvSpPr>
          <p:nvPr/>
        </p:nvSpPr>
        <p:spPr bwMode="auto">
          <a:xfrm>
            <a:off x="232727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32" name="Freeform 97"/>
          <p:cNvSpPr>
            <a:spLocks/>
          </p:cNvSpPr>
          <p:nvPr/>
        </p:nvSpPr>
        <p:spPr bwMode="auto">
          <a:xfrm>
            <a:off x="1247775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33" name="Freeform 98"/>
          <p:cNvSpPr>
            <a:spLocks/>
          </p:cNvSpPr>
          <p:nvPr/>
        </p:nvSpPr>
        <p:spPr bwMode="auto">
          <a:xfrm>
            <a:off x="1247775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34" name="Freeform 99"/>
          <p:cNvSpPr>
            <a:spLocks/>
          </p:cNvSpPr>
          <p:nvPr/>
        </p:nvSpPr>
        <p:spPr bwMode="auto">
          <a:xfrm>
            <a:off x="3767138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35" name="Rectangle 100"/>
          <p:cNvSpPr>
            <a:spLocks noChangeArrowheads="1"/>
          </p:cNvSpPr>
          <p:nvPr/>
        </p:nvSpPr>
        <p:spPr bwMode="auto">
          <a:xfrm>
            <a:off x="1174750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1236" name="Rectangle 101"/>
          <p:cNvSpPr>
            <a:spLocks noChangeArrowheads="1"/>
          </p:cNvSpPr>
          <p:nvPr/>
        </p:nvSpPr>
        <p:spPr bwMode="auto">
          <a:xfrm>
            <a:off x="1731963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1237" name="Rectangle 102"/>
          <p:cNvSpPr>
            <a:spLocks noChangeArrowheads="1"/>
          </p:cNvSpPr>
          <p:nvPr/>
        </p:nvSpPr>
        <p:spPr bwMode="auto">
          <a:xfrm>
            <a:off x="2316163" y="806450"/>
            <a:ext cx="7286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1238" name="Rectangle 103"/>
          <p:cNvSpPr>
            <a:spLocks noChangeArrowheads="1"/>
          </p:cNvSpPr>
          <p:nvPr/>
        </p:nvSpPr>
        <p:spPr bwMode="auto">
          <a:xfrm>
            <a:off x="2974975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1239" name="Freeform 104"/>
          <p:cNvSpPr>
            <a:spLocks/>
          </p:cNvSpPr>
          <p:nvPr/>
        </p:nvSpPr>
        <p:spPr bwMode="auto">
          <a:xfrm>
            <a:off x="17510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40" name="Freeform 105"/>
          <p:cNvSpPr>
            <a:spLocks/>
          </p:cNvSpPr>
          <p:nvPr/>
        </p:nvSpPr>
        <p:spPr bwMode="auto">
          <a:xfrm>
            <a:off x="232727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41" name="Freeform 106"/>
          <p:cNvSpPr>
            <a:spLocks/>
          </p:cNvSpPr>
          <p:nvPr/>
        </p:nvSpPr>
        <p:spPr bwMode="auto">
          <a:xfrm>
            <a:off x="30464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42" name="AutoShape 107"/>
          <p:cNvSpPr>
            <a:spLocks noChangeArrowheads="1"/>
          </p:cNvSpPr>
          <p:nvPr/>
        </p:nvSpPr>
        <p:spPr bwMode="auto">
          <a:xfrm>
            <a:off x="166688" y="620713"/>
            <a:ext cx="1081087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1243" name="Freeform 108"/>
          <p:cNvSpPr>
            <a:spLocks/>
          </p:cNvSpPr>
          <p:nvPr/>
        </p:nvSpPr>
        <p:spPr bwMode="auto">
          <a:xfrm>
            <a:off x="1174750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44" name="Freeform 109"/>
          <p:cNvSpPr>
            <a:spLocks/>
          </p:cNvSpPr>
          <p:nvPr/>
        </p:nvSpPr>
        <p:spPr bwMode="auto">
          <a:xfrm>
            <a:off x="16668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45" name="Rectangle 110"/>
          <p:cNvSpPr>
            <a:spLocks noChangeArrowheads="1"/>
          </p:cNvSpPr>
          <p:nvPr/>
        </p:nvSpPr>
        <p:spPr bwMode="auto">
          <a:xfrm>
            <a:off x="3730625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1246" name="Freeform 111"/>
          <p:cNvSpPr>
            <a:spLocks/>
          </p:cNvSpPr>
          <p:nvPr/>
        </p:nvSpPr>
        <p:spPr bwMode="auto">
          <a:xfrm>
            <a:off x="3767138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47" name="Rectangle 112"/>
          <p:cNvSpPr>
            <a:spLocks noChangeArrowheads="1"/>
          </p:cNvSpPr>
          <p:nvPr/>
        </p:nvSpPr>
        <p:spPr bwMode="auto">
          <a:xfrm>
            <a:off x="374173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1248" name="Rectangle 113"/>
          <p:cNvSpPr>
            <a:spLocks noChangeArrowheads="1"/>
          </p:cNvSpPr>
          <p:nvPr/>
        </p:nvSpPr>
        <p:spPr bwMode="auto">
          <a:xfrm>
            <a:off x="166688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1249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50" name="Rectangle 57"/>
          <p:cNvSpPr>
            <a:spLocks noChangeArrowheads="1"/>
          </p:cNvSpPr>
          <p:nvPr/>
        </p:nvSpPr>
        <p:spPr bwMode="auto">
          <a:xfrm>
            <a:off x="238125" y="414338"/>
            <a:ext cx="14541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24  LAS MARCAS</a:t>
            </a:r>
          </a:p>
        </p:txBody>
      </p:sp>
      <p:sp>
        <p:nvSpPr>
          <p:cNvPr id="51251" name="Rectangle 58"/>
          <p:cNvSpPr>
            <a:spLocks noChangeArrowheads="1"/>
          </p:cNvSpPr>
          <p:nvPr/>
        </p:nvSpPr>
        <p:spPr bwMode="auto">
          <a:xfrm>
            <a:off x="236538" y="198438"/>
            <a:ext cx="11779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23  LA VARA</a:t>
            </a:r>
          </a:p>
        </p:txBody>
      </p:sp>
      <p:sp>
        <p:nvSpPr>
          <p:cNvPr id="51252" name="247 CuadroTexto"/>
          <p:cNvSpPr txBox="1">
            <a:spLocks noChangeArrowheads="1"/>
          </p:cNvSpPr>
          <p:nvPr/>
        </p:nvSpPr>
        <p:spPr bwMode="auto">
          <a:xfrm>
            <a:off x="1838325" y="549275"/>
            <a:ext cx="1150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 VARA 2</a:t>
            </a:r>
          </a:p>
        </p:txBody>
      </p:sp>
      <p:sp>
        <p:nvSpPr>
          <p:cNvPr id="51253" name="6 CuadroTexto"/>
          <p:cNvSpPr txBox="1">
            <a:spLocks noChangeArrowheads="1"/>
          </p:cNvSpPr>
          <p:nvPr/>
        </p:nvSpPr>
        <p:spPr bwMode="auto">
          <a:xfrm>
            <a:off x="1260475" y="9080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51254" name="7 CuadroTexto"/>
          <p:cNvSpPr txBox="1">
            <a:spLocks noChangeArrowheads="1"/>
          </p:cNvSpPr>
          <p:nvPr/>
        </p:nvSpPr>
        <p:spPr bwMode="auto">
          <a:xfrm>
            <a:off x="1765300" y="9080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7,8</a:t>
            </a:r>
          </a:p>
        </p:txBody>
      </p:sp>
      <p:sp>
        <p:nvSpPr>
          <p:cNvPr id="51255" name="8 CuadroTexto"/>
          <p:cNvSpPr txBox="1">
            <a:spLocks noChangeArrowheads="1"/>
          </p:cNvSpPr>
          <p:nvPr/>
        </p:nvSpPr>
        <p:spPr bwMode="auto">
          <a:xfrm>
            <a:off x="2413000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51256" name="9 CuadroTexto"/>
          <p:cNvSpPr txBox="1">
            <a:spLocks noChangeArrowheads="1"/>
          </p:cNvSpPr>
          <p:nvPr/>
        </p:nvSpPr>
        <p:spPr bwMode="auto">
          <a:xfrm>
            <a:off x="3065463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00:15</a:t>
            </a:r>
          </a:p>
        </p:txBody>
      </p:sp>
      <p:sp>
        <p:nvSpPr>
          <p:cNvPr id="51257" name="252 CuadroTexto"/>
          <p:cNvSpPr txBox="1">
            <a:spLocks noChangeArrowheads="1"/>
          </p:cNvSpPr>
          <p:nvPr/>
        </p:nvSpPr>
        <p:spPr bwMode="auto">
          <a:xfrm>
            <a:off x="3686175" y="90805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1258" name="18 CuadroTexto"/>
          <p:cNvSpPr txBox="1">
            <a:spLocks noChangeArrowheads="1"/>
          </p:cNvSpPr>
          <p:nvPr/>
        </p:nvSpPr>
        <p:spPr bwMode="auto">
          <a:xfrm>
            <a:off x="207963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7,4</a:t>
            </a:r>
          </a:p>
        </p:txBody>
      </p:sp>
      <p:sp>
        <p:nvSpPr>
          <p:cNvPr id="51259" name="19 CuadroTexto"/>
          <p:cNvSpPr txBox="1">
            <a:spLocks noChangeArrowheads="1"/>
          </p:cNvSpPr>
          <p:nvPr/>
        </p:nvSpPr>
        <p:spPr bwMode="auto">
          <a:xfrm>
            <a:off x="107950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10,3</a:t>
            </a:r>
          </a:p>
        </p:txBody>
      </p:sp>
      <p:sp>
        <p:nvSpPr>
          <p:cNvPr id="51260" name="20 CuadroTexto"/>
          <p:cNvSpPr txBox="1">
            <a:spLocks noChangeArrowheads="1"/>
          </p:cNvSpPr>
          <p:nvPr/>
        </p:nvSpPr>
        <p:spPr bwMode="auto">
          <a:xfrm>
            <a:off x="107950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10,7</a:t>
            </a:r>
          </a:p>
        </p:txBody>
      </p:sp>
      <p:sp>
        <p:nvSpPr>
          <p:cNvPr id="51261" name="21 CuadroTexto"/>
          <p:cNvSpPr txBox="1">
            <a:spLocks noChangeArrowheads="1"/>
          </p:cNvSpPr>
          <p:nvPr/>
        </p:nvSpPr>
        <p:spPr bwMode="auto">
          <a:xfrm>
            <a:off x="107950" y="37798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11,1</a:t>
            </a:r>
          </a:p>
        </p:txBody>
      </p:sp>
      <p:sp>
        <p:nvSpPr>
          <p:cNvPr id="51262" name="30 CuadroTexto"/>
          <p:cNvSpPr txBox="1">
            <a:spLocks noChangeArrowheads="1"/>
          </p:cNvSpPr>
          <p:nvPr/>
        </p:nvSpPr>
        <p:spPr bwMode="auto">
          <a:xfrm>
            <a:off x="712788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51263" name="240 CuadroTexto"/>
          <p:cNvSpPr txBox="1">
            <a:spLocks noChangeArrowheads="1"/>
          </p:cNvSpPr>
          <p:nvPr/>
        </p:nvSpPr>
        <p:spPr bwMode="auto">
          <a:xfrm>
            <a:off x="684213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2,9</a:t>
            </a:r>
          </a:p>
        </p:txBody>
      </p:sp>
      <p:sp>
        <p:nvSpPr>
          <p:cNvPr id="51264" name="241 CuadroTexto"/>
          <p:cNvSpPr txBox="1">
            <a:spLocks noChangeArrowheads="1"/>
          </p:cNvSpPr>
          <p:nvPr/>
        </p:nvSpPr>
        <p:spPr bwMode="auto">
          <a:xfrm>
            <a:off x="71278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1265" name="242 CuadroTexto"/>
          <p:cNvSpPr txBox="1">
            <a:spLocks noChangeArrowheads="1"/>
          </p:cNvSpPr>
          <p:nvPr/>
        </p:nvSpPr>
        <p:spPr bwMode="auto">
          <a:xfrm>
            <a:off x="712788" y="37798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1266" name="28671 CuadroTexto"/>
          <p:cNvSpPr txBox="1">
            <a:spLocks noChangeArrowheads="1"/>
          </p:cNvSpPr>
          <p:nvPr/>
        </p:nvSpPr>
        <p:spPr bwMode="auto">
          <a:xfrm>
            <a:off x="3852863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3,7</a:t>
            </a:r>
          </a:p>
        </p:txBody>
      </p:sp>
      <p:sp>
        <p:nvSpPr>
          <p:cNvPr id="51267" name="28672 CuadroTexto"/>
          <p:cNvSpPr txBox="1">
            <a:spLocks noChangeArrowheads="1"/>
          </p:cNvSpPr>
          <p:nvPr/>
        </p:nvSpPr>
        <p:spPr bwMode="auto">
          <a:xfrm>
            <a:off x="3852863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51268" name="28787 CuadroTexto"/>
          <p:cNvSpPr txBox="1">
            <a:spLocks noChangeArrowheads="1"/>
          </p:cNvSpPr>
          <p:nvPr/>
        </p:nvSpPr>
        <p:spPr bwMode="auto">
          <a:xfrm>
            <a:off x="3852863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1269" name="28788 CuadroTexto"/>
          <p:cNvSpPr txBox="1">
            <a:spLocks noChangeArrowheads="1"/>
          </p:cNvSpPr>
          <p:nvPr/>
        </p:nvSpPr>
        <p:spPr bwMode="auto">
          <a:xfrm>
            <a:off x="3852863" y="37893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1270" name="Rectangle 2"/>
          <p:cNvSpPr>
            <a:spLocks noChangeArrowheads="1"/>
          </p:cNvSpPr>
          <p:nvPr/>
        </p:nvSpPr>
        <p:spPr bwMode="auto">
          <a:xfrm>
            <a:off x="4716463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71" name="Line 3"/>
          <p:cNvSpPr>
            <a:spLocks noChangeShapeType="1"/>
          </p:cNvSpPr>
          <p:nvPr/>
        </p:nvSpPr>
        <p:spPr bwMode="auto">
          <a:xfrm>
            <a:off x="6948488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2" name="Line 4"/>
          <p:cNvSpPr>
            <a:spLocks noChangeShapeType="1"/>
          </p:cNvSpPr>
          <p:nvPr/>
        </p:nvSpPr>
        <p:spPr bwMode="auto">
          <a:xfrm>
            <a:off x="47148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3" name="Line 5"/>
          <p:cNvSpPr>
            <a:spLocks noChangeShapeType="1"/>
          </p:cNvSpPr>
          <p:nvPr/>
        </p:nvSpPr>
        <p:spPr bwMode="auto">
          <a:xfrm>
            <a:off x="83153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4" name="Line 6"/>
          <p:cNvSpPr>
            <a:spLocks noChangeShapeType="1"/>
          </p:cNvSpPr>
          <p:nvPr/>
        </p:nvSpPr>
        <p:spPr bwMode="auto">
          <a:xfrm flipH="1">
            <a:off x="5788025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5" name="Line 7"/>
          <p:cNvSpPr>
            <a:spLocks noChangeShapeType="1"/>
          </p:cNvSpPr>
          <p:nvPr/>
        </p:nvSpPr>
        <p:spPr bwMode="auto">
          <a:xfrm>
            <a:off x="47148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6" name="Line 8"/>
          <p:cNvSpPr>
            <a:spLocks noChangeShapeType="1"/>
          </p:cNvSpPr>
          <p:nvPr/>
        </p:nvSpPr>
        <p:spPr bwMode="auto">
          <a:xfrm>
            <a:off x="5219700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7" name="Line 9"/>
          <p:cNvSpPr>
            <a:spLocks noChangeShapeType="1"/>
          </p:cNvSpPr>
          <p:nvPr/>
        </p:nvSpPr>
        <p:spPr bwMode="auto">
          <a:xfrm>
            <a:off x="47148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8" name="Line 11"/>
          <p:cNvSpPr>
            <a:spLocks noChangeShapeType="1"/>
          </p:cNvSpPr>
          <p:nvPr/>
        </p:nvSpPr>
        <p:spPr bwMode="auto">
          <a:xfrm>
            <a:off x="47148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79" name="Line 12"/>
          <p:cNvSpPr>
            <a:spLocks noChangeShapeType="1"/>
          </p:cNvSpPr>
          <p:nvPr/>
        </p:nvSpPr>
        <p:spPr bwMode="auto">
          <a:xfrm>
            <a:off x="4714875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80" name="Line 13"/>
          <p:cNvSpPr>
            <a:spLocks noChangeShapeType="1"/>
          </p:cNvSpPr>
          <p:nvPr/>
        </p:nvSpPr>
        <p:spPr bwMode="auto">
          <a:xfrm>
            <a:off x="4714875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81" name="Rectangle 14"/>
          <p:cNvSpPr>
            <a:spLocks noChangeArrowheads="1"/>
          </p:cNvSpPr>
          <p:nvPr/>
        </p:nvSpPr>
        <p:spPr bwMode="auto">
          <a:xfrm>
            <a:off x="48593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1282" name="Rectangle 15"/>
          <p:cNvSpPr>
            <a:spLocks noChangeArrowheads="1"/>
          </p:cNvSpPr>
          <p:nvPr/>
        </p:nvSpPr>
        <p:spPr bwMode="auto">
          <a:xfrm>
            <a:off x="47148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1283" name="Rectangle 16"/>
          <p:cNvSpPr>
            <a:spLocks noChangeArrowheads="1"/>
          </p:cNvSpPr>
          <p:nvPr/>
        </p:nvSpPr>
        <p:spPr bwMode="auto">
          <a:xfrm>
            <a:off x="52197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1284" name="Rectangle 17"/>
          <p:cNvSpPr>
            <a:spLocks noChangeArrowheads="1"/>
          </p:cNvSpPr>
          <p:nvPr/>
        </p:nvSpPr>
        <p:spPr bwMode="auto">
          <a:xfrm>
            <a:off x="71056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1285" name="Rectangle 18"/>
          <p:cNvSpPr>
            <a:spLocks noChangeArrowheads="1"/>
          </p:cNvSpPr>
          <p:nvPr/>
        </p:nvSpPr>
        <p:spPr bwMode="auto">
          <a:xfrm>
            <a:off x="82962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1286" name="AutoShape 19"/>
          <p:cNvSpPr>
            <a:spLocks noChangeArrowheads="1"/>
          </p:cNvSpPr>
          <p:nvPr/>
        </p:nvSpPr>
        <p:spPr bwMode="auto">
          <a:xfrm>
            <a:off x="55800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87" name="AutoShape 20"/>
          <p:cNvSpPr>
            <a:spLocks noChangeArrowheads="1"/>
          </p:cNvSpPr>
          <p:nvPr/>
        </p:nvSpPr>
        <p:spPr bwMode="auto">
          <a:xfrm>
            <a:off x="55800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88" name="AutoShape 21"/>
          <p:cNvSpPr>
            <a:spLocks noChangeArrowheads="1"/>
          </p:cNvSpPr>
          <p:nvPr/>
        </p:nvSpPr>
        <p:spPr bwMode="auto">
          <a:xfrm>
            <a:off x="55800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89" name="AutoShape 22"/>
          <p:cNvSpPr>
            <a:spLocks noChangeArrowheads="1"/>
          </p:cNvSpPr>
          <p:nvPr/>
        </p:nvSpPr>
        <p:spPr bwMode="auto">
          <a:xfrm>
            <a:off x="55800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90" name="AutoShape 23"/>
          <p:cNvSpPr>
            <a:spLocks noChangeArrowheads="1"/>
          </p:cNvSpPr>
          <p:nvPr/>
        </p:nvSpPr>
        <p:spPr bwMode="auto">
          <a:xfrm>
            <a:off x="55800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91" name="AutoShape 24"/>
          <p:cNvSpPr>
            <a:spLocks noChangeArrowheads="1"/>
          </p:cNvSpPr>
          <p:nvPr/>
        </p:nvSpPr>
        <p:spPr bwMode="auto">
          <a:xfrm>
            <a:off x="55800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292" name="Rectangle 25"/>
          <p:cNvSpPr>
            <a:spLocks noChangeArrowheads="1"/>
          </p:cNvSpPr>
          <p:nvPr/>
        </p:nvSpPr>
        <p:spPr bwMode="auto">
          <a:xfrm>
            <a:off x="55594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1293" name="Rectangle 26"/>
          <p:cNvSpPr>
            <a:spLocks noChangeArrowheads="1"/>
          </p:cNvSpPr>
          <p:nvPr/>
        </p:nvSpPr>
        <p:spPr bwMode="auto">
          <a:xfrm>
            <a:off x="55673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294" name="Rectangle 27"/>
          <p:cNvSpPr>
            <a:spLocks noChangeArrowheads="1"/>
          </p:cNvSpPr>
          <p:nvPr/>
        </p:nvSpPr>
        <p:spPr bwMode="auto">
          <a:xfrm>
            <a:off x="55673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1295" name="Rectangle 28"/>
          <p:cNvSpPr>
            <a:spLocks noChangeArrowheads="1"/>
          </p:cNvSpPr>
          <p:nvPr/>
        </p:nvSpPr>
        <p:spPr bwMode="auto">
          <a:xfrm>
            <a:off x="55673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1296" name="Rectangle 29"/>
          <p:cNvSpPr>
            <a:spLocks noChangeArrowheads="1"/>
          </p:cNvSpPr>
          <p:nvPr/>
        </p:nvSpPr>
        <p:spPr bwMode="auto">
          <a:xfrm>
            <a:off x="5567363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51297" name="Rectangle 30"/>
          <p:cNvSpPr>
            <a:spLocks noChangeArrowheads="1"/>
          </p:cNvSpPr>
          <p:nvPr/>
        </p:nvSpPr>
        <p:spPr bwMode="auto">
          <a:xfrm>
            <a:off x="5567363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51298" name="Line 31"/>
          <p:cNvSpPr>
            <a:spLocks noChangeShapeType="1"/>
          </p:cNvSpPr>
          <p:nvPr/>
        </p:nvSpPr>
        <p:spPr bwMode="auto">
          <a:xfrm>
            <a:off x="47148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99" name="AutoShape 32"/>
          <p:cNvSpPr>
            <a:spLocks noChangeArrowheads="1"/>
          </p:cNvSpPr>
          <p:nvPr/>
        </p:nvSpPr>
        <p:spPr bwMode="auto">
          <a:xfrm>
            <a:off x="55784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300" name="Rectangle 33"/>
          <p:cNvSpPr>
            <a:spLocks noChangeArrowheads="1"/>
          </p:cNvSpPr>
          <p:nvPr/>
        </p:nvSpPr>
        <p:spPr bwMode="auto">
          <a:xfrm>
            <a:off x="55657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1301" name="AutoShape 34"/>
          <p:cNvSpPr>
            <a:spLocks noChangeArrowheads="1"/>
          </p:cNvSpPr>
          <p:nvPr/>
        </p:nvSpPr>
        <p:spPr bwMode="auto">
          <a:xfrm>
            <a:off x="55800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1302" name="Rectangle 35"/>
          <p:cNvSpPr>
            <a:spLocks noChangeArrowheads="1"/>
          </p:cNvSpPr>
          <p:nvPr/>
        </p:nvSpPr>
        <p:spPr bwMode="auto">
          <a:xfrm>
            <a:off x="55594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1303" name="Line 36"/>
          <p:cNvSpPr>
            <a:spLocks noChangeShapeType="1"/>
          </p:cNvSpPr>
          <p:nvPr/>
        </p:nvSpPr>
        <p:spPr bwMode="auto">
          <a:xfrm>
            <a:off x="47148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04" name="Rectangle 37"/>
          <p:cNvSpPr>
            <a:spLocks noChangeArrowheads="1"/>
          </p:cNvSpPr>
          <p:nvPr/>
        </p:nvSpPr>
        <p:spPr bwMode="auto">
          <a:xfrm>
            <a:off x="59420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1305" name="Freeform 38"/>
          <p:cNvSpPr>
            <a:spLocks/>
          </p:cNvSpPr>
          <p:nvPr/>
        </p:nvSpPr>
        <p:spPr bwMode="black">
          <a:xfrm>
            <a:off x="47148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06" name="Line 39"/>
          <p:cNvSpPr>
            <a:spLocks noChangeShapeType="1"/>
          </p:cNvSpPr>
          <p:nvPr/>
        </p:nvSpPr>
        <p:spPr bwMode="auto">
          <a:xfrm flipH="1">
            <a:off x="6938963" y="1241425"/>
            <a:ext cx="9525" cy="5500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07" name="Freeform 40"/>
          <p:cNvSpPr>
            <a:spLocks/>
          </p:cNvSpPr>
          <p:nvPr/>
        </p:nvSpPr>
        <p:spPr bwMode="auto">
          <a:xfrm>
            <a:off x="57959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08" name="Freeform 41"/>
          <p:cNvSpPr>
            <a:spLocks/>
          </p:cNvSpPr>
          <p:nvPr/>
        </p:nvSpPr>
        <p:spPr bwMode="auto">
          <a:xfrm>
            <a:off x="57959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09" name="Freeform 42"/>
          <p:cNvSpPr>
            <a:spLocks/>
          </p:cNvSpPr>
          <p:nvPr/>
        </p:nvSpPr>
        <p:spPr bwMode="auto">
          <a:xfrm>
            <a:off x="83153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10" name="Rectangle 43"/>
          <p:cNvSpPr>
            <a:spLocks noChangeArrowheads="1"/>
          </p:cNvSpPr>
          <p:nvPr/>
        </p:nvSpPr>
        <p:spPr bwMode="auto">
          <a:xfrm>
            <a:off x="5724525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1311" name="Rectangle 44"/>
          <p:cNvSpPr>
            <a:spLocks noChangeArrowheads="1"/>
          </p:cNvSpPr>
          <p:nvPr/>
        </p:nvSpPr>
        <p:spPr bwMode="auto">
          <a:xfrm>
            <a:off x="6281738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1312" name="Rectangle 45"/>
          <p:cNvSpPr>
            <a:spLocks noChangeArrowheads="1"/>
          </p:cNvSpPr>
          <p:nvPr/>
        </p:nvSpPr>
        <p:spPr bwMode="auto">
          <a:xfrm>
            <a:off x="6865938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1313" name="Rectangle 46"/>
          <p:cNvSpPr>
            <a:spLocks noChangeArrowheads="1"/>
          </p:cNvSpPr>
          <p:nvPr/>
        </p:nvSpPr>
        <p:spPr bwMode="auto">
          <a:xfrm>
            <a:off x="75247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1314" name="Freeform 47"/>
          <p:cNvSpPr>
            <a:spLocks/>
          </p:cNvSpPr>
          <p:nvPr/>
        </p:nvSpPr>
        <p:spPr bwMode="auto">
          <a:xfrm>
            <a:off x="63007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15" name="Freeform 48"/>
          <p:cNvSpPr>
            <a:spLocks/>
          </p:cNvSpPr>
          <p:nvPr/>
        </p:nvSpPr>
        <p:spPr bwMode="auto">
          <a:xfrm>
            <a:off x="68754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16" name="Freeform 49"/>
          <p:cNvSpPr>
            <a:spLocks/>
          </p:cNvSpPr>
          <p:nvPr/>
        </p:nvSpPr>
        <p:spPr bwMode="auto">
          <a:xfrm>
            <a:off x="75961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17" name="AutoShape 50"/>
          <p:cNvSpPr>
            <a:spLocks noChangeArrowheads="1"/>
          </p:cNvSpPr>
          <p:nvPr/>
        </p:nvSpPr>
        <p:spPr bwMode="auto">
          <a:xfrm>
            <a:off x="47164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51318" name="Freeform 51"/>
          <p:cNvSpPr>
            <a:spLocks/>
          </p:cNvSpPr>
          <p:nvPr/>
        </p:nvSpPr>
        <p:spPr bwMode="auto">
          <a:xfrm>
            <a:off x="57245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19" name="Freeform 52"/>
          <p:cNvSpPr>
            <a:spLocks/>
          </p:cNvSpPr>
          <p:nvPr/>
        </p:nvSpPr>
        <p:spPr bwMode="auto">
          <a:xfrm>
            <a:off x="47148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20" name="Rectangle 53"/>
          <p:cNvSpPr>
            <a:spLocks noChangeArrowheads="1"/>
          </p:cNvSpPr>
          <p:nvPr/>
        </p:nvSpPr>
        <p:spPr bwMode="auto">
          <a:xfrm>
            <a:off x="82788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1321" name="Freeform 54"/>
          <p:cNvSpPr>
            <a:spLocks/>
          </p:cNvSpPr>
          <p:nvPr/>
        </p:nvSpPr>
        <p:spPr bwMode="auto">
          <a:xfrm>
            <a:off x="83153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22" name="Rectangle 55"/>
          <p:cNvSpPr>
            <a:spLocks noChangeArrowheads="1"/>
          </p:cNvSpPr>
          <p:nvPr/>
        </p:nvSpPr>
        <p:spPr bwMode="auto">
          <a:xfrm>
            <a:off x="82915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1323" name="Rectangle 56"/>
          <p:cNvSpPr>
            <a:spLocks noChangeArrowheads="1"/>
          </p:cNvSpPr>
          <p:nvPr/>
        </p:nvSpPr>
        <p:spPr bwMode="auto">
          <a:xfrm>
            <a:off x="47164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1324" name="Rectangle 57"/>
          <p:cNvSpPr>
            <a:spLocks noChangeArrowheads="1"/>
          </p:cNvSpPr>
          <p:nvPr/>
        </p:nvSpPr>
        <p:spPr bwMode="auto">
          <a:xfrm>
            <a:off x="4891088" y="414338"/>
            <a:ext cx="1550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 25  CORRENTOSO</a:t>
            </a:r>
          </a:p>
        </p:txBody>
      </p:sp>
      <p:sp>
        <p:nvSpPr>
          <p:cNvPr id="51325" name="Rectangle 58"/>
          <p:cNvSpPr>
            <a:spLocks noChangeArrowheads="1"/>
          </p:cNvSpPr>
          <p:nvPr/>
        </p:nvSpPr>
        <p:spPr bwMode="auto">
          <a:xfrm>
            <a:off x="4889500" y="198438"/>
            <a:ext cx="14906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24   LAS MARCAS</a:t>
            </a:r>
          </a:p>
        </p:txBody>
      </p:sp>
      <p:sp>
        <p:nvSpPr>
          <p:cNvPr id="51326" name="113 CuadroTexto"/>
          <p:cNvSpPr txBox="1">
            <a:spLocks noChangeArrowheads="1"/>
          </p:cNvSpPr>
          <p:nvPr/>
        </p:nvSpPr>
        <p:spPr bwMode="auto">
          <a:xfrm>
            <a:off x="8242300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1327" name="Line 11"/>
          <p:cNvSpPr>
            <a:spLocks noChangeShapeType="1"/>
          </p:cNvSpPr>
          <p:nvPr/>
        </p:nvSpPr>
        <p:spPr bwMode="auto">
          <a:xfrm>
            <a:off x="4713288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28" name="115 CuadroTexto"/>
          <p:cNvSpPr txBox="1">
            <a:spLocks noChangeArrowheads="1"/>
          </p:cNvSpPr>
          <p:nvPr/>
        </p:nvSpPr>
        <p:spPr bwMode="auto">
          <a:xfrm>
            <a:off x="5776913" y="9080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51329" name="116 CuadroTexto"/>
          <p:cNvSpPr txBox="1">
            <a:spLocks noChangeArrowheads="1"/>
          </p:cNvSpPr>
          <p:nvPr/>
        </p:nvSpPr>
        <p:spPr bwMode="auto">
          <a:xfrm>
            <a:off x="6945313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51330" name="117 CuadroTexto"/>
          <p:cNvSpPr txBox="1">
            <a:spLocks noChangeArrowheads="1"/>
          </p:cNvSpPr>
          <p:nvPr/>
        </p:nvSpPr>
        <p:spPr bwMode="auto">
          <a:xfrm>
            <a:off x="6280150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1331" name="118 CuadroTexto"/>
          <p:cNvSpPr txBox="1">
            <a:spLocks noChangeArrowheads="1"/>
          </p:cNvSpPr>
          <p:nvPr/>
        </p:nvSpPr>
        <p:spPr bwMode="auto">
          <a:xfrm>
            <a:off x="7593013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00:35</a:t>
            </a:r>
          </a:p>
        </p:txBody>
      </p:sp>
      <p:sp>
        <p:nvSpPr>
          <p:cNvPr id="51332" name="126 CuadroTexto"/>
          <p:cNvSpPr txBox="1">
            <a:spLocks noChangeArrowheads="1"/>
          </p:cNvSpPr>
          <p:nvPr/>
        </p:nvSpPr>
        <p:spPr bwMode="auto">
          <a:xfrm>
            <a:off x="4740275" y="1773238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1333" name="127 CuadroTexto"/>
          <p:cNvSpPr txBox="1">
            <a:spLocks noChangeArrowheads="1"/>
          </p:cNvSpPr>
          <p:nvPr/>
        </p:nvSpPr>
        <p:spPr bwMode="auto">
          <a:xfrm>
            <a:off x="4713288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51334" name="128 CuadroTexto"/>
          <p:cNvSpPr txBox="1">
            <a:spLocks noChangeArrowheads="1"/>
          </p:cNvSpPr>
          <p:nvPr/>
        </p:nvSpPr>
        <p:spPr bwMode="auto">
          <a:xfrm>
            <a:off x="471328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51335" name="129 CuadroTexto"/>
          <p:cNvSpPr txBox="1">
            <a:spLocks noChangeArrowheads="1"/>
          </p:cNvSpPr>
          <p:nvPr/>
        </p:nvSpPr>
        <p:spPr bwMode="auto">
          <a:xfrm>
            <a:off x="4713288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51336" name="130 CuadroTexto"/>
          <p:cNvSpPr txBox="1">
            <a:spLocks noChangeArrowheads="1"/>
          </p:cNvSpPr>
          <p:nvPr/>
        </p:nvSpPr>
        <p:spPr bwMode="auto">
          <a:xfrm>
            <a:off x="4713288" y="44275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4,0</a:t>
            </a:r>
          </a:p>
        </p:txBody>
      </p:sp>
      <p:sp>
        <p:nvSpPr>
          <p:cNvPr id="51337" name="131 CuadroTexto"/>
          <p:cNvSpPr txBox="1">
            <a:spLocks noChangeArrowheads="1"/>
          </p:cNvSpPr>
          <p:nvPr/>
        </p:nvSpPr>
        <p:spPr bwMode="auto">
          <a:xfrm>
            <a:off x="4713288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4,5</a:t>
            </a:r>
          </a:p>
        </p:txBody>
      </p:sp>
      <p:sp>
        <p:nvSpPr>
          <p:cNvPr id="51338" name="132 CuadroTexto"/>
          <p:cNvSpPr txBox="1">
            <a:spLocks noChangeArrowheads="1"/>
          </p:cNvSpPr>
          <p:nvPr/>
        </p:nvSpPr>
        <p:spPr bwMode="auto">
          <a:xfrm>
            <a:off x="4713288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5,4</a:t>
            </a:r>
          </a:p>
        </p:txBody>
      </p:sp>
      <p:sp>
        <p:nvSpPr>
          <p:cNvPr id="51339" name="133 CuadroTexto"/>
          <p:cNvSpPr txBox="1">
            <a:spLocks noChangeArrowheads="1"/>
          </p:cNvSpPr>
          <p:nvPr/>
        </p:nvSpPr>
        <p:spPr bwMode="auto">
          <a:xfrm>
            <a:off x="4713288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51340" name="142 CuadroTexto"/>
          <p:cNvSpPr txBox="1">
            <a:spLocks noChangeArrowheads="1"/>
          </p:cNvSpPr>
          <p:nvPr/>
        </p:nvSpPr>
        <p:spPr bwMode="auto">
          <a:xfrm>
            <a:off x="52451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1341" name="143 CuadroTexto"/>
          <p:cNvSpPr txBox="1">
            <a:spLocks noChangeArrowheads="1"/>
          </p:cNvSpPr>
          <p:nvPr/>
        </p:nvSpPr>
        <p:spPr bwMode="auto">
          <a:xfrm>
            <a:off x="524510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51342" name="144 CuadroTexto"/>
          <p:cNvSpPr txBox="1">
            <a:spLocks noChangeArrowheads="1"/>
          </p:cNvSpPr>
          <p:nvPr/>
        </p:nvSpPr>
        <p:spPr bwMode="auto">
          <a:xfrm>
            <a:off x="524510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51343" name="145 CuadroTexto"/>
          <p:cNvSpPr txBox="1">
            <a:spLocks noChangeArrowheads="1"/>
          </p:cNvSpPr>
          <p:nvPr/>
        </p:nvSpPr>
        <p:spPr bwMode="auto">
          <a:xfrm>
            <a:off x="5245100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51344" name="146 CuadroTexto"/>
          <p:cNvSpPr txBox="1">
            <a:spLocks noChangeArrowheads="1"/>
          </p:cNvSpPr>
          <p:nvPr/>
        </p:nvSpPr>
        <p:spPr bwMode="auto">
          <a:xfrm>
            <a:off x="5245100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1,4</a:t>
            </a:r>
          </a:p>
        </p:txBody>
      </p:sp>
      <p:sp>
        <p:nvSpPr>
          <p:cNvPr id="51345" name="147 CuadroTexto"/>
          <p:cNvSpPr txBox="1">
            <a:spLocks noChangeArrowheads="1"/>
          </p:cNvSpPr>
          <p:nvPr/>
        </p:nvSpPr>
        <p:spPr bwMode="auto">
          <a:xfrm>
            <a:off x="524510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51346" name="148 CuadroTexto"/>
          <p:cNvSpPr txBox="1">
            <a:spLocks noChangeArrowheads="1"/>
          </p:cNvSpPr>
          <p:nvPr/>
        </p:nvSpPr>
        <p:spPr bwMode="auto">
          <a:xfrm>
            <a:off x="5218113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51347" name="149 CuadroTexto"/>
          <p:cNvSpPr txBox="1">
            <a:spLocks noChangeArrowheads="1"/>
          </p:cNvSpPr>
          <p:nvPr/>
        </p:nvSpPr>
        <p:spPr bwMode="auto">
          <a:xfrm>
            <a:off x="5218113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3,5</a:t>
            </a:r>
          </a:p>
        </p:txBody>
      </p:sp>
      <p:sp>
        <p:nvSpPr>
          <p:cNvPr id="51348" name="158 CuadroTexto"/>
          <p:cNvSpPr txBox="1">
            <a:spLocks noChangeArrowheads="1"/>
          </p:cNvSpPr>
          <p:nvPr/>
        </p:nvSpPr>
        <p:spPr bwMode="auto">
          <a:xfrm>
            <a:off x="8313738" y="17002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51349" name="159 CuadroTexto"/>
          <p:cNvSpPr txBox="1">
            <a:spLocks noChangeArrowheads="1"/>
          </p:cNvSpPr>
          <p:nvPr/>
        </p:nvSpPr>
        <p:spPr bwMode="auto">
          <a:xfrm>
            <a:off x="8313738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28,5</a:t>
            </a:r>
          </a:p>
        </p:txBody>
      </p:sp>
      <p:sp>
        <p:nvSpPr>
          <p:cNvPr id="51350" name="160 CuadroTexto"/>
          <p:cNvSpPr txBox="1">
            <a:spLocks noChangeArrowheads="1"/>
          </p:cNvSpPr>
          <p:nvPr/>
        </p:nvSpPr>
        <p:spPr bwMode="auto">
          <a:xfrm>
            <a:off x="8313738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27,4</a:t>
            </a:r>
          </a:p>
        </p:txBody>
      </p:sp>
      <p:sp>
        <p:nvSpPr>
          <p:cNvPr id="51351" name="161 CuadroTexto"/>
          <p:cNvSpPr txBox="1">
            <a:spLocks noChangeArrowheads="1"/>
          </p:cNvSpPr>
          <p:nvPr/>
        </p:nvSpPr>
        <p:spPr bwMode="auto">
          <a:xfrm>
            <a:off x="8313738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26,4</a:t>
            </a:r>
          </a:p>
        </p:txBody>
      </p:sp>
      <p:sp>
        <p:nvSpPr>
          <p:cNvPr id="51352" name="162 CuadroTexto"/>
          <p:cNvSpPr txBox="1">
            <a:spLocks noChangeArrowheads="1"/>
          </p:cNvSpPr>
          <p:nvPr/>
        </p:nvSpPr>
        <p:spPr bwMode="auto">
          <a:xfrm>
            <a:off x="8313738" y="43656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25,0</a:t>
            </a:r>
          </a:p>
        </p:txBody>
      </p:sp>
      <p:sp>
        <p:nvSpPr>
          <p:cNvPr id="51353" name="163 CuadroTexto"/>
          <p:cNvSpPr txBox="1">
            <a:spLocks noChangeArrowheads="1"/>
          </p:cNvSpPr>
          <p:nvPr/>
        </p:nvSpPr>
        <p:spPr bwMode="auto">
          <a:xfrm>
            <a:off x="8313738" y="50133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24,5</a:t>
            </a:r>
          </a:p>
        </p:txBody>
      </p:sp>
      <p:sp>
        <p:nvSpPr>
          <p:cNvPr id="51354" name="164 CuadroTexto"/>
          <p:cNvSpPr txBox="1">
            <a:spLocks noChangeArrowheads="1"/>
          </p:cNvSpPr>
          <p:nvPr/>
        </p:nvSpPr>
        <p:spPr bwMode="auto">
          <a:xfrm>
            <a:off x="8313738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23,6</a:t>
            </a:r>
          </a:p>
        </p:txBody>
      </p:sp>
      <p:sp>
        <p:nvSpPr>
          <p:cNvPr id="51355" name="165 CuadroTexto"/>
          <p:cNvSpPr txBox="1">
            <a:spLocks noChangeArrowheads="1"/>
          </p:cNvSpPr>
          <p:nvPr/>
        </p:nvSpPr>
        <p:spPr bwMode="auto">
          <a:xfrm>
            <a:off x="8313738" y="63087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20,1</a:t>
            </a:r>
          </a:p>
        </p:txBody>
      </p:sp>
      <p:sp>
        <p:nvSpPr>
          <p:cNvPr id="51356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17</a:t>
            </a:r>
          </a:p>
        </p:txBody>
      </p:sp>
      <p:sp>
        <p:nvSpPr>
          <p:cNvPr id="51357" name="Rectangle 121"/>
          <p:cNvSpPr>
            <a:spLocks noChangeArrowheads="1"/>
          </p:cNvSpPr>
          <p:nvPr/>
        </p:nvSpPr>
        <p:spPr bwMode="auto">
          <a:xfrm>
            <a:off x="8394700" y="333375"/>
            <a:ext cx="42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18</a:t>
            </a:r>
          </a:p>
        </p:txBody>
      </p:sp>
      <p:sp>
        <p:nvSpPr>
          <p:cNvPr id="51358" name="163 CuadroTexto"/>
          <p:cNvSpPr txBox="1">
            <a:spLocks noChangeArrowheads="1"/>
          </p:cNvSpPr>
          <p:nvPr/>
        </p:nvSpPr>
        <p:spPr bwMode="auto">
          <a:xfrm>
            <a:off x="2341563" y="1700213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ENSENADA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COLONIA RIO SUR</a:t>
            </a:r>
          </a:p>
        </p:txBody>
      </p:sp>
      <p:sp>
        <p:nvSpPr>
          <p:cNvPr id="51359" name="164 CuadroTexto"/>
          <p:cNvSpPr txBox="1">
            <a:spLocks noChangeArrowheads="1"/>
          </p:cNvSpPr>
          <p:nvPr/>
        </p:nvSpPr>
        <p:spPr bwMode="auto">
          <a:xfrm>
            <a:off x="2339975" y="2276475"/>
            <a:ext cx="13271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ENSENADA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COLONIA RIO SUR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ASFALTO</a:t>
            </a:r>
          </a:p>
        </p:txBody>
      </p:sp>
      <p:sp>
        <p:nvSpPr>
          <p:cNvPr id="51360" name="165 CuadroTexto"/>
          <p:cNvSpPr txBox="1">
            <a:spLocks noChangeArrowheads="1"/>
          </p:cNvSpPr>
          <p:nvPr/>
        </p:nvSpPr>
        <p:spPr bwMode="auto">
          <a:xfrm>
            <a:off x="2373313" y="2997200"/>
            <a:ext cx="100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LAS MARCAS</a:t>
            </a:r>
          </a:p>
        </p:txBody>
      </p:sp>
      <p:sp>
        <p:nvSpPr>
          <p:cNvPr id="51361" name="166 CuadroTexto"/>
          <p:cNvSpPr txBox="1">
            <a:spLocks noChangeArrowheads="1"/>
          </p:cNvSpPr>
          <p:nvPr/>
        </p:nvSpPr>
        <p:spPr bwMode="auto">
          <a:xfrm>
            <a:off x="2414588" y="3644900"/>
            <a:ext cx="134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POSTE X DERECHA</a:t>
            </a:r>
          </a:p>
        </p:txBody>
      </p:sp>
      <p:sp>
        <p:nvSpPr>
          <p:cNvPr id="51362" name="Oval 202"/>
          <p:cNvSpPr>
            <a:spLocks noChangeArrowheads="1"/>
          </p:cNvSpPr>
          <p:nvPr/>
        </p:nvSpPr>
        <p:spPr bwMode="auto">
          <a:xfrm>
            <a:off x="1709738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363" name="Line 164"/>
          <p:cNvSpPr>
            <a:spLocks noChangeShapeType="1"/>
          </p:cNvSpPr>
          <p:nvPr/>
        </p:nvSpPr>
        <p:spPr bwMode="auto">
          <a:xfrm flipV="1">
            <a:off x="1782763" y="17732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64" name="Line 165"/>
          <p:cNvSpPr>
            <a:spLocks noChangeShapeType="1"/>
          </p:cNvSpPr>
          <p:nvPr/>
        </p:nvSpPr>
        <p:spPr bwMode="auto">
          <a:xfrm flipH="1">
            <a:off x="1566863" y="19891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65" name="Line 166"/>
          <p:cNvSpPr>
            <a:spLocks noChangeShapeType="1"/>
          </p:cNvSpPr>
          <p:nvPr/>
        </p:nvSpPr>
        <p:spPr bwMode="auto">
          <a:xfrm>
            <a:off x="1638300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66" name="Line 167"/>
          <p:cNvSpPr>
            <a:spLocks noChangeShapeType="1"/>
          </p:cNvSpPr>
          <p:nvPr/>
        </p:nvSpPr>
        <p:spPr bwMode="auto">
          <a:xfrm>
            <a:off x="1709738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67" name="Oval 202"/>
          <p:cNvSpPr>
            <a:spLocks noChangeArrowheads="1"/>
          </p:cNvSpPr>
          <p:nvPr/>
        </p:nvSpPr>
        <p:spPr bwMode="auto">
          <a:xfrm>
            <a:off x="1709738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368" name="Line 169"/>
          <p:cNvSpPr>
            <a:spLocks noChangeShapeType="1"/>
          </p:cNvSpPr>
          <p:nvPr/>
        </p:nvSpPr>
        <p:spPr bwMode="auto">
          <a:xfrm flipV="1">
            <a:off x="1782763" y="2349500"/>
            <a:ext cx="142875" cy="220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69" name="Line 170"/>
          <p:cNvSpPr>
            <a:spLocks noChangeShapeType="1"/>
          </p:cNvSpPr>
          <p:nvPr/>
        </p:nvSpPr>
        <p:spPr bwMode="auto">
          <a:xfrm>
            <a:off x="1782763" y="25654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0" name="Line 171"/>
          <p:cNvSpPr>
            <a:spLocks noChangeShapeType="1"/>
          </p:cNvSpPr>
          <p:nvPr/>
        </p:nvSpPr>
        <p:spPr bwMode="auto">
          <a:xfrm flipH="1" flipV="1">
            <a:off x="1638300" y="2420938"/>
            <a:ext cx="14446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1" name="Line 172"/>
          <p:cNvSpPr>
            <a:spLocks noChangeShapeType="1"/>
          </p:cNvSpPr>
          <p:nvPr/>
        </p:nvSpPr>
        <p:spPr bwMode="auto">
          <a:xfrm>
            <a:off x="1709738" y="2420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2" name="Line 173"/>
          <p:cNvSpPr>
            <a:spLocks noChangeShapeType="1"/>
          </p:cNvSpPr>
          <p:nvPr/>
        </p:nvSpPr>
        <p:spPr bwMode="auto">
          <a:xfrm>
            <a:off x="1638300" y="2349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3" name="Line 174"/>
          <p:cNvSpPr>
            <a:spLocks noChangeShapeType="1"/>
          </p:cNvSpPr>
          <p:nvPr/>
        </p:nvSpPr>
        <p:spPr bwMode="auto">
          <a:xfrm>
            <a:off x="1782763" y="32861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4" name="Line 175"/>
          <p:cNvSpPr>
            <a:spLocks noChangeShapeType="1"/>
          </p:cNvSpPr>
          <p:nvPr/>
        </p:nvSpPr>
        <p:spPr bwMode="auto">
          <a:xfrm>
            <a:off x="1925638" y="32861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5" name="Oval 202"/>
          <p:cNvSpPr>
            <a:spLocks noChangeArrowheads="1"/>
          </p:cNvSpPr>
          <p:nvPr/>
        </p:nvSpPr>
        <p:spPr bwMode="auto">
          <a:xfrm>
            <a:off x="1781175" y="34337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376" name="Line 177"/>
          <p:cNvSpPr>
            <a:spLocks noChangeShapeType="1"/>
          </p:cNvSpPr>
          <p:nvPr/>
        </p:nvSpPr>
        <p:spPr bwMode="auto">
          <a:xfrm flipV="1">
            <a:off x="1852613" y="32131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7" name="Line 178"/>
          <p:cNvSpPr>
            <a:spLocks noChangeShapeType="1"/>
          </p:cNvSpPr>
          <p:nvPr/>
        </p:nvSpPr>
        <p:spPr bwMode="auto">
          <a:xfrm flipH="1" flipV="1">
            <a:off x="1709738" y="3141663"/>
            <a:ext cx="14287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8" name="Line 179"/>
          <p:cNvSpPr>
            <a:spLocks noChangeShapeType="1"/>
          </p:cNvSpPr>
          <p:nvPr/>
        </p:nvSpPr>
        <p:spPr bwMode="auto">
          <a:xfrm flipV="1">
            <a:off x="1709738" y="2924175"/>
            <a:ext cx="14287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79" name="Line 180"/>
          <p:cNvSpPr>
            <a:spLocks noChangeShapeType="1"/>
          </p:cNvSpPr>
          <p:nvPr/>
        </p:nvSpPr>
        <p:spPr bwMode="auto">
          <a:xfrm flipH="1" flipV="1">
            <a:off x="1492250" y="3070225"/>
            <a:ext cx="21748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80" name="Line 181"/>
          <p:cNvSpPr>
            <a:spLocks noChangeShapeType="1"/>
          </p:cNvSpPr>
          <p:nvPr/>
        </p:nvSpPr>
        <p:spPr bwMode="auto">
          <a:xfrm>
            <a:off x="1565275" y="2997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81" name="Line 182"/>
          <p:cNvSpPr>
            <a:spLocks noChangeShapeType="1"/>
          </p:cNvSpPr>
          <p:nvPr/>
        </p:nvSpPr>
        <p:spPr bwMode="auto">
          <a:xfrm>
            <a:off x="1636713" y="30686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82" name="Line 183"/>
          <p:cNvSpPr>
            <a:spLocks noChangeShapeType="1"/>
          </p:cNvSpPr>
          <p:nvPr/>
        </p:nvSpPr>
        <p:spPr bwMode="auto">
          <a:xfrm flipH="1">
            <a:off x="1709738" y="3284538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83" name="Line 184"/>
          <p:cNvSpPr>
            <a:spLocks noChangeShapeType="1"/>
          </p:cNvSpPr>
          <p:nvPr/>
        </p:nvSpPr>
        <p:spPr bwMode="auto">
          <a:xfrm flipH="1">
            <a:off x="1925638" y="3429000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84" name="Line 185"/>
          <p:cNvSpPr>
            <a:spLocks noChangeShapeType="1"/>
          </p:cNvSpPr>
          <p:nvPr/>
        </p:nvSpPr>
        <p:spPr bwMode="auto">
          <a:xfrm flipH="1">
            <a:off x="1925638" y="3284538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85" name="Line 186"/>
          <p:cNvSpPr>
            <a:spLocks noChangeShapeType="1"/>
          </p:cNvSpPr>
          <p:nvPr/>
        </p:nvSpPr>
        <p:spPr bwMode="auto">
          <a:xfrm flipH="1">
            <a:off x="1709738" y="3429000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386" name="Oval 202"/>
          <p:cNvSpPr>
            <a:spLocks noChangeArrowheads="1"/>
          </p:cNvSpPr>
          <p:nvPr/>
        </p:nvSpPr>
        <p:spPr bwMode="auto">
          <a:xfrm>
            <a:off x="1709738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387" name="Line 188"/>
          <p:cNvSpPr>
            <a:spLocks noChangeShapeType="1"/>
          </p:cNvSpPr>
          <p:nvPr/>
        </p:nvSpPr>
        <p:spPr bwMode="auto">
          <a:xfrm flipV="1">
            <a:off x="1782763" y="36496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1388" name="Picture 1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3632200"/>
            <a:ext cx="36353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89" name="174 CuadroTexto"/>
          <p:cNvSpPr txBox="1">
            <a:spLocks noChangeArrowheads="1"/>
          </p:cNvSpPr>
          <p:nvPr/>
        </p:nvSpPr>
        <p:spPr bwMode="auto">
          <a:xfrm>
            <a:off x="7019925" y="1628775"/>
            <a:ext cx="134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POSTE X DERECHA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INICIO PE</a:t>
            </a:r>
          </a:p>
        </p:txBody>
      </p:sp>
      <p:sp>
        <p:nvSpPr>
          <p:cNvPr id="51390" name="175 CuadroTexto"/>
          <p:cNvSpPr txBox="1">
            <a:spLocks noChangeArrowheads="1"/>
          </p:cNvSpPr>
          <p:nvPr/>
        </p:nvSpPr>
        <p:spPr bwMode="auto">
          <a:xfrm>
            <a:off x="7183438" y="2360613"/>
            <a:ext cx="592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SALTO</a:t>
            </a:r>
          </a:p>
        </p:txBody>
      </p:sp>
      <p:sp>
        <p:nvSpPr>
          <p:cNvPr id="51391" name="176 CuadroTexto"/>
          <p:cNvSpPr txBox="1">
            <a:spLocks noChangeArrowheads="1"/>
          </p:cNvSpPr>
          <p:nvPr/>
        </p:nvSpPr>
        <p:spPr bwMode="auto">
          <a:xfrm>
            <a:off x="7042150" y="2925763"/>
            <a:ext cx="9620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S/N</a:t>
            </a:r>
          </a:p>
        </p:txBody>
      </p:sp>
      <p:sp>
        <p:nvSpPr>
          <p:cNvPr id="51392" name="177 CuadroTexto"/>
          <p:cNvSpPr txBox="1">
            <a:spLocks noChangeArrowheads="1"/>
          </p:cNvSpPr>
          <p:nvPr/>
        </p:nvSpPr>
        <p:spPr bwMode="auto">
          <a:xfrm>
            <a:off x="7080250" y="3656013"/>
            <a:ext cx="9620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S/N</a:t>
            </a:r>
          </a:p>
        </p:txBody>
      </p:sp>
      <p:sp>
        <p:nvSpPr>
          <p:cNvPr id="51393" name="178 CuadroTexto"/>
          <p:cNvSpPr txBox="1">
            <a:spLocks noChangeArrowheads="1"/>
          </p:cNvSpPr>
          <p:nvPr/>
        </p:nvSpPr>
        <p:spPr bwMode="auto">
          <a:xfrm>
            <a:off x="7042150" y="430530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CHICANA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ENTRADA X DER</a:t>
            </a:r>
          </a:p>
        </p:txBody>
      </p:sp>
      <p:grpSp>
        <p:nvGrpSpPr>
          <p:cNvPr id="51394" name="Group 195"/>
          <p:cNvGrpSpPr>
            <a:grpSpLocks/>
          </p:cNvGrpSpPr>
          <p:nvPr/>
        </p:nvGrpSpPr>
        <p:grpSpPr bwMode="auto">
          <a:xfrm rot="1969677">
            <a:off x="6156325" y="3068638"/>
            <a:ext cx="430213" cy="431800"/>
            <a:chOff x="1038" y="1888"/>
            <a:chExt cx="271" cy="272"/>
          </a:xfrm>
        </p:grpSpPr>
        <p:sp>
          <p:nvSpPr>
            <p:cNvPr id="51435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6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7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8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9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40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41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42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1395" name="Oval 202"/>
          <p:cNvSpPr>
            <a:spLocks noChangeArrowheads="1"/>
          </p:cNvSpPr>
          <p:nvPr/>
        </p:nvSpPr>
        <p:spPr bwMode="auto">
          <a:xfrm>
            <a:off x="6249988" y="1933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396" name="Line 205"/>
          <p:cNvSpPr>
            <a:spLocks noChangeShapeType="1"/>
          </p:cNvSpPr>
          <p:nvPr/>
        </p:nvSpPr>
        <p:spPr bwMode="auto">
          <a:xfrm flipV="1">
            <a:off x="6323013" y="16462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1397" name="Picture 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1689100"/>
            <a:ext cx="36353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8" name="Oval 202"/>
          <p:cNvSpPr>
            <a:spLocks noChangeArrowheads="1"/>
          </p:cNvSpPr>
          <p:nvPr/>
        </p:nvSpPr>
        <p:spPr bwMode="auto">
          <a:xfrm>
            <a:off x="6229350" y="26416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399" name="Line 208"/>
          <p:cNvSpPr>
            <a:spLocks noChangeShapeType="1"/>
          </p:cNvSpPr>
          <p:nvPr/>
        </p:nvSpPr>
        <p:spPr bwMode="auto">
          <a:xfrm flipV="1">
            <a:off x="6302375" y="23542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00" name="Line 209"/>
          <p:cNvSpPr>
            <a:spLocks noChangeShapeType="1"/>
          </p:cNvSpPr>
          <p:nvPr/>
        </p:nvSpPr>
        <p:spPr bwMode="auto">
          <a:xfrm flipH="1">
            <a:off x="6011863" y="2565400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51401" name="Group 210"/>
          <p:cNvGrpSpPr>
            <a:grpSpLocks/>
          </p:cNvGrpSpPr>
          <p:nvPr/>
        </p:nvGrpSpPr>
        <p:grpSpPr bwMode="auto">
          <a:xfrm rot="1969677">
            <a:off x="6156325" y="3717925"/>
            <a:ext cx="430213" cy="431800"/>
            <a:chOff x="1038" y="1888"/>
            <a:chExt cx="271" cy="272"/>
          </a:xfrm>
        </p:grpSpPr>
        <p:sp>
          <p:nvSpPr>
            <p:cNvPr id="51427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28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29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0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1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2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3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1434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1402" name="Line 219"/>
          <p:cNvSpPr>
            <a:spLocks noChangeShapeType="1"/>
          </p:cNvSpPr>
          <p:nvPr/>
        </p:nvSpPr>
        <p:spPr bwMode="auto">
          <a:xfrm flipV="1">
            <a:off x="6467475" y="451008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03" name="Line 220"/>
          <p:cNvSpPr>
            <a:spLocks noChangeShapeType="1"/>
          </p:cNvSpPr>
          <p:nvPr/>
        </p:nvSpPr>
        <p:spPr bwMode="auto">
          <a:xfrm flipH="1">
            <a:off x="6323013" y="4510088"/>
            <a:ext cx="144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04" name="Line 221"/>
          <p:cNvSpPr>
            <a:spLocks noChangeShapeType="1"/>
          </p:cNvSpPr>
          <p:nvPr/>
        </p:nvSpPr>
        <p:spPr bwMode="auto">
          <a:xfrm flipV="1">
            <a:off x="6323013" y="4292600"/>
            <a:ext cx="0" cy="217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05" name="Oval 174"/>
          <p:cNvSpPr>
            <a:spLocks noChangeArrowheads="1"/>
          </p:cNvSpPr>
          <p:nvPr/>
        </p:nvSpPr>
        <p:spPr bwMode="auto">
          <a:xfrm>
            <a:off x="6396038" y="46577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06" name="Line 223"/>
          <p:cNvSpPr>
            <a:spLocks noChangeShapeType="1"/>
          </p:cNvSpPr>
          <p:nvPr/>
        </p:nvSpPr>
        <p:spPr bwMode="auto">
          <a:xfrm flipH="1">
            <a:off x="6107113" y="46529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07" name="Line 224"/>
          <p:cNvSpPr>
            <a:spLocks noChangeShapeType="1"/>
          </p:cNvSpPr>
          <p:nvPr/>
        </p:nvSpPr>
        <p:spPr bwMode="auto">
          <a:xfrm flipH="1">
            <a:off x="6467475" y="43656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08" name="Line 200"/>
          <p:cNvSpPr>
            <a:spLocks noChangeShapeType="1"/>
          </p:cNvSpPr>
          <p:nvPr/>
        </p:nvSpPr>
        <p:spPr bwMode="auto">
          <a:xfrm flipH="1">
            <a:off x="7258050" y="494347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09" name="Oval 201"/>
          <p:cNvSpPr>
            <a:spLocks noChangeArrowheads="1"/>
          </p:cNvSpPr>
          <p:nvPr/>
        </p:nvSpPr>
        <p:spPr bwMode="auto">
          <a:xfrm>
            <a:off x="7115175" y="52339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10" name="Oval 174"/>
          <p:cNvSpPr>
            <a:spLocks noChangeArrowheads="1"/>
          </p:cNvSpPr>
          <p:nvPr/>
        </p:nvSpPr>
        <p:spPr bwMode="auto">
          <a:xfrm>
            <a:off x="6227763" y="52339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11" name="Line 228"/>
          <p:cNvSpPr>
            <a:spLocks noChangeShapeType="1"/>
          </p:cNvSpPr>
          <p:nvPr/>
        </p:nvSpPr>
        <p:spPr bwMode="auto">
          <a:xfrm flipV="1">
            <a:off x="6299200" y="50133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12" name="Line 229"/>
          <p:cNvSpPr>
            <a:spLocks noChangeShapeType="1"/>
          </p:cNvSpPr>
          <p:nvPr/>
        </p:nvSpPr>
        <p:spPr bwMode="auto">
          <a:xfrm>
            <a:off x="6299200" y="501332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13" name="Oval 174"/>
          <p:cNvSpPr>
            <a:spLocks noChangeArrowheads="1"/>
          </p:cNvSpPr>
          <p:nvPr/>
        </p:nvSpPr>
        <p:spPr bwMode="auto">
          <a:xfrm>
            <a:off x="6372225" y="59531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14" name="Line 231"/>
          <p:cNvSpPr>
            <a:spLocks noChangeShapeType="1"/>
          </p:cNvSpPr>
          <p:nvPr/>
        </p:nvSpPr>
        <p:spPr bwMode="auto">
          <a:xfrm flipV="1">
            <a:off x="6443663" y="57324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15" name="Line 232"/>
          <p:cNvSpPr>
            <a:spLocks noChangeShapeType="1"/>
          </p:cNvSpPr>
          <p:nvPr/>
        </p:nvSpPr>
        <p:spPr bwMode="auto">
          <a:xfrm flipH="1">
            <a:off x="6084888" y="5732463"/>
            <a:ext cx="35877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16" name="Line 200"/>
          <p:cNvSpPr>
            <a:spLocks noChangeShapeType="1"/>
          </p:cNvSpPr>
          <p:nvPr/>
        </p:nvSpPr>
        <p:spPr bwMode="auto">
          <a:xfrm flipH="1">
            <a:off x="7329488" y="559117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17" name="Oval 201"/>
          <p:cNvSpPr>
            <a:spLocks noChangeArrowheads="1"/>
          </p:cNvSpPr>
          <p:nvPr/>
        </p:nvSpPr>
        <p:spPr bwMode="auto">
          <a:xfrm>
            <a:off x="7186613" y="58816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18" name="Oval 174"/>
          <p:cNvSpPr>
            <a:spLocks noChangeArrowheads="1"/>
          </p:cNvSpPr>
          <p:nvPr/>
        </p:nvSpPr>
        <p:spPr bwMode="auto">
          <a:xfrm>
            <a:off x="6397625" y="64579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19" name="Line 236"/>
          <p:cNvSpPr>
            <a:spLocks noChangeShapeType="1"/>
          </p:cNvSpPr>
          <p:nvPr/>
        </p:nvSpPr>
        <p:spPr bwMode="auto">
          <a:xfrm flipV="1">
            <a:off x="6469063" y="623728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20" name="Line 237"/>
          <p:cNvSpPr>
            <a:spLocks noChangeShapeType="1"/>
          </p:cNvSpPr>
          <p:nvPr/>
        </p:nvSpPr>
        <p:spPr bwMode="auto">
          <a:xfrm flipH="1">
            <a:off x="6110288" y="6237288"/>
            <a:ext cx="35877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21" name="Line 238"/>
          <p:cNvSpPr>
            <a:spLocks noChangeShapeType="1"/>
          </p:cNvSpPr>
          <p:nvPr/>
        </p:nvSpPr>
        <p:spPr bwMode="auto">
          <a:xfrm>
            <a:off x="6681788" y="6237288"/>
            <a:ext cx="144462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22" name="Line 200"/>
          <p:cNvSpPr>
            <a:spLocks noChangeShapeType="1"/>
          </p:cNvSpPr>
          <p:nvPr/>
        </p:nvSpPr>
        <p:spPr bwMode="auto">
          <a:xfrm flipH="1">
            <a:off x="7329488" y="6167438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23" name="Oval 201"/>
          <p:cNvSpPr>
            <a:spLocks noChangeArrowheads="1"/>
          </p:cNvSpPr>
          <p:nvPr/>
        </p:nvSpPr>
        <p:spPr bwMode="auto">
          <a:xfrm>
            <a:off x="7186613" y="64579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24" name="Line 200"/>
          <p:cNvSpPr>
            <a:spLocks noChangeShapeType="1"/>
          </p:cNvSpPr>
          <p:nvPr/>
        </p:nvSpPr>
        <p:spPr bwMode="auto">
          <a:xfrm flipH="1">
            <a:off x="7545388" y="6167438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425" name="Oval 201"/>
          <p:cNvSpPr>
            <a:spLocks noChangeArrowheads="1"/>
          </p:cNvSpPr>
          <p:nvPr/>
        </p:nvSpPr>
        <p:spPr bwMode="auto">
          <a:xfrm>
            <a:off x="7402513" y="64579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1426" name="1 CuadroTexto"/>
          <p:cNvSpPr txBox="1">
            <a:spLocks noChangeArrowheads="1"/>
          </p:cNvSpPr>
          <p:nvPr/>
        </p:nvSpPr>
        <p:spPr bwMode="auto">
          <a:xfrm>
            <a:off x="6442075" y="549275"/>
            <a:ext cx="154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LAS MARCAS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9"/>
          <p:cNvSpPr>
            <a:spLocks noChangeArrowheads="1"/>
          </p:cNvSpPr>
          <p:nvPr/>
        </p:nvSpPr>
        <p:spPr bwMode="auto">
          <a:xfrm>
            <a:off x="238125" y="190500"/>
            <a:ext cx="4173538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27" name="Line 60"/>
          <p:cNvSpPr>
            <a:spLocks noChangeShapeType="1"/>
          </p:cNvSpPr>
          <p:nvPr/>
        </p:nvSpPr>
        <p:spPr bwMode="auto">
          <a:xfrm>
            <a:off x="2470150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28" name="Line 61"/>
          <p:cNvSpPr>
            <a:spLocks noChangeShapeType="1"/>
          </p:cNvSpPr>
          <p:nvPr/>
        </p:nvSpPr>
        <p:spPr bwMode="auto">
          <a:xfrm>
            <a:off x="236538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29" name="Line 62"/>
          <p:cNvSpPr>
            <a:spLocks noChangeShapeType="1"/>
          </p:cNvSpPr>
          <p:nvPr/>
        </p:nvSpPr>
        <p:spPr bwMode="auto">
          <a:xfrm>
            <a:off x="3836988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0" name="Line 63"/>
          <p:cNvSpPr>
            <a:spLocks noChangeShapeType="1"/>
          </p:cNvSpPr>
          <p:nvPr/>
        </p:nvSpPr>
        <p:spPr bwMode="auto">
          <a:xfrm flipH="1">
            <a:off x="1308100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1" name="Line 64"/>
          <p:cNvSpPr>
            <a:spLocks noChangeShapeType="1"/>
          </p:cNvSpPr>
          <p:nvPr/>
        </p:nvSpPr>
        <p:spPr bwMode="auto">
          <a:xfrm>
            <a:off x="236538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2" name="Line 65"/>
          <p:cNvSpPr>
            <a:spLocks noChangeShapeType="1"/>
          </p:cNvSpPr>
          <p:nvPr/>
        </p:nvSpPr>
        <p:spPr bwMode="auto">
          <a:xfrm>
            <a:off x="741363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3" name="Line 66"/>
          <p:cNvSpPr>
            <a:spLocks noChangeShapeType="1"/>
          </p:cNvSpPr>
          <p:nvPr/>
        </p:nvSpPr>
        <p:spPr bwMode="auto">
          <a:xfrm>
            <a:off x="236538" y="22780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4" name="Line 69"/>
          <p:cNvSpPr>
            <a:spLocks noChangeShapeType="1"/>
          </p:cNvSpPr>
          <p:nvPr/>
        </p:nvSpPr>
        <p:spPr bwMode="auto">
          <a:xfrm>
            <a:off x="236538" y="42211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5" name="Line 70"/>
          <p:cNvSpPr>
            <a:spLocks noChangeShapeType="1"/>
          </p:cNvSpPr>
          <p:nvPr/>
        </p:nvSpPr>
        <p:spPr bwMode="auto">
          <a:xfrm>
            <a:off x="236538" y="48688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36" name="Rectangle 71"/>
          <p:cNvSpPr>
            <a:spLocks noChangeArrowheads="1"/>
          </p:cNvSpPr>
          <p:nvPr/>
        </p:nvSpPr>
        <p:spPr bwMode="auto">
          <a:xfrm>
            <a:off x="381000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2237" name="Rectangle 72"/>
          <p:cNvSpPr>
            <a:spLocks noChangeArrowheads="1"/>
          </p:cNvSpPr>
          <p:nvPr/>
        </p:nvSpPr>
        <p:spPr bwMode="auto">
          <a:xfrm>
            <a:off x="236538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2238" name="Rectangle 73"/>
          <p:cNvSpPr>
            <a:spLocks noChangeArrowheads="1"/>
          </p:cNvSpPr>
          <p:nvPr/>
        </p:nvSpPr>
        <p:spPr bwMode="auto">
          <a:xfrm>
            <a:off x="741363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2239" name="Rectangle 74"/>
          <p:cNvSpPr>
            <a:spLocks noChangeArrowheads="1"/>
          </p:cNvSpPr>
          <p:nvPr/>
        </p:nvSpPr>
        <p:spPr bwMode="auto">
          <a:xfrm>
            <a:off x="2625725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2240" name="Rectangle 75"/>
          <p:cNvSpPr>
            <a:spLocks noChangeArrowheads="1"/>
          </p:cNvSpPr>
          <p:nvPr/>
        </p:nvSpPr>
        <p:spPr bwMode="auto">
          <a:xfrm>
            <a:off x="3817938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2241" name="AutoShape 76"/>
          <p:cNvSpPr>
            <a:spLocks noChangeArrowheads="1"/>
          </p:cNvSpPr>
          <p:nvPr/>
        </p:nvSpPr>
        <p:spPr bwMode="auto">
          <a:xfrm>
            <a:off x="110013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42" name="AutoShape 77"/>
          <p:cNvSpPr>
            <a:spLocks noChangeArrowheads="1"/>
          </p:cNvSpPr>
          <p:nvPr/>
        </p:nvSpPr>
        <p:spPr bwMode="auto">
          <a:xfrm>
            <a:off x="110013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43" name="AutoShape 78"/>
          <p:cNvSpPr>
            <a:spLocks noChangeArrowheads="1"/>
          </p:cNvSpPr>
          <p:nvPr/>
        </p:nvSpPr>
        <p:spPr bwMode="auto">
          <a:xfrm>
            <a:off x="110013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44" name="AutoShape 79"/>
          <p:cNvSpPr>
            <a:spLocks noChangeArrowheads="1"/>
          </p:cNvSpPr>
          <p:nvPr/>
        </p:nvSpPr>
        <p:spPr bwMode="auto">
          <a:xfrm>
            <a:off x="110013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45" name="AutoShape 80"/>
          <p:cNvSpPr>
            <a:spLocks noChangeArrowheads="1"/>
          </p:cNvSpPr>
          <p:nvPr/>
        </p:nvSpPr>
        <p:spPr bwMode="auto">
          <a:xfrm>
            <a:off x="1100138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46" name="AutoShape 81"/>
          <p:cNvSpPr>
            <a:spLocks noChangeArrowheads="1"/>
          </p:cNvSpPr>
          <p:nvPr/>
        </p:nvSpPr>
        <p:spPr bwMode="auto">
          <a:xfrm>
            <a:off x="1100138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47" name="Rectangle 82"/>
          <p:cNvSpPr>
            <a:spLocks noChangeArrowheads="1"/>
          </p:cNvSpPr>
          <p:nvPr/>
        </p:nvSpPr>
        <p:spPr bwMode="auto">
          <a:xfrm>
            <a:off x="1079500" y="16287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2248" name="Rectangle 83"/>
          <p:cNvSpPr>
            <a:spLocks noChangeArrowheads="1"/>
          </p:cNvSpPr>
          <p:nvPr/>
        </p:nvSpPr>
        <p:spPr bwMode="auto">
          <a:xfrm>
            <a:off x="1087438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2249" name="Rectangle 84"/>
          <p:cNvSpPr>
            <a:spLocks noChangeArrowheads="1"/>
          </p:cNvSpPr>
          <p:nvPr/>
        </p:nvSpPr>
        <p:spPr bwMode="auto">
          <a:xfrm>
            <a:off x="1087438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52250" name="Rectangle 85"/>
          <p:cNvSpPr>
            <a:spLocks noChangeArrowheads="1"/>
          </p:cNvSpPr>
          <p:nvPr/>
        </p:nvSpPr>
        <p:spPr bwMode="auto">
          <a:xfrm>
            <a:off x="1087438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2251" name="Rectangle 86"/>
          <p:cNvSpPr>
            <a:spLocks noChangeArrowheads="1"/>
          </p:cNvSpPr>
          <p:nvPr/>
        </p:nvSpPr>
        <p:spPr bwMode="auto">
          <a:xfrm>
            <a:off x="1087438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52252" name="Rectangle 87"/>
          <p:cNvSpPr>
            <a:spLocks noChangeArrowheads="1"/>
          </p:cNvSpPr>
          <p:nvPr/>
        </p:nvSpPr>
        <p:spPr bwMode="auto">
          <a:xfrm>
            <a:off x="1087438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2253" name="Line 88"/>
          <p:cNvSpPr>
            <a:spLocks noChangeShapeType="1"/>
          </p:cNvSpPr>
          <p:nvPr/>
        </p:nvSpPr>
        <p:spPr bwMode="auto">
          <a:xfrm>
            <a:off x="236538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54" name="AutoShape 89"/>
          <p:cNvSpPr>
            <a:spLocks noChangeArrowheads="1"/>
          </p:cNvSpPr>
          <p:nvPr/>
        </p:nvSpPr>
        <p:spPr bwMode="auto">
          <a:xfrm>
            <a:off x="1098550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55" name="Rectangle 90"/>
          <p:cNvSpPr>
            <a:spLocks noChangeArrowheads="1"/>
          </p:cNvSpPr>
          <p:nvPr/>
        </p:nvSpPr>
        <p:spPr bwMode="auto">
          <a:xfrm>
            <a:off x="1085850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52256" name="AutoShape 91"/>
          <p:cNvSpPr>
            <a:spLocks noChangeArrowheads="1"/>
          </p:cNvSpPr>
          <p:nvPr/>
        </p:nvSpPr>
        <p:spPr bwMode="auto">
          <a:xfrm>
            <a:off x="1100138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257" name="Rectangle 92"/>
          <p:cNvSpPr>
            <a:spLocks noChangeArrowheads="1"/>
          </p:cNvSpPr>
          <p:nvPr/>
        </p:nvSpPr>
        <p:spPr bwMode="auto">
          <a:xfrm>
            <a:off x="1079500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2258" name="Line 93"/>
          <p:cNvSpPr>
            <a:spLocks noChangeShapeType="1"/>
          </p:cNvSpPr>
          <p:nvPr/>
        </p:nvSpPr>
        <p:spPr bwMode="auto">
          <a:xfrm>
            <a:off x="236538" y="61658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59" name="Rectangle 94"/>
          <p:cNvSpPr>
            <a:spLocks noChangeArrowheads="1"/>
          </p:cNvSpPr>
          <p:nvPr/>
        </p:nvSpPr>
        <p:spPr bwMode="auto">
          <a:xfrm>
            <a:off x="1462088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2260" name="Freeform 95"/>
          <p:cNvSpPr>
            <a:spLocks/>
          </p:cNvSpPr>
          <p:nvPr/>
        </p:nvSpPr>
        <p:spPr bwMode="black">
          <a:xfrm>
            <a:off x="236538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61" name="Line 96"/>
          <p:cNvSpPr>
            <a:spLocks noChangeShapeType="1"/>
          </p:cNvSpPr>
          <p:nvPr/>
        </p:nvSpPr>
        <p:spPr bwMode="auto">
          <a:xfrm>
            <a:off x="2397125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62" name="Freeform 97"/>
          <p:cNvSpPr>
            <a:spLocks/>
          </p:cNvSpPr>
          <p:nvPr/>
        </p:nvSpPr>
        <p:spPr bwMode="auto">
          <a:xfrm>
            <a:off x="1317625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63" name="Freeform 98"/>
          <p:cNvSpPr>
            <a:spLocks/>
          </p:cNvSpPr>
          <p:nvPr/>
        </p:nvSpPr>
        <p:spPr bwMode="auto">
          <a:xfrm>
            <a:off x="1317625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64" name="Freeform 99"/>
          <p:cNvSpPr>
            <a:spLocks/>
          </p:cNvSpPr>
          <p:nvPr/>
        </p:nvSpPr>
        <p:spPr bwMode="auto">
          <a:xfrm>
            <a:off x="3836988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65" name="Rectangle 100"/>
          <p:cNvSpPr>
            <a:spLocks noChangeArrowheads="1"/>
          </p:cNvSpPr>
          <p:nvPr/>
        </p:nvSpPr>
        <p:spPr bwMode="auto">
          <a:xfrm>
            <a:off x="1244600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2266" name="Rectangle 101"/>
          <p:cNvSpPr>
            <a:spLocks noChangeArrowheads="1"/>
          </p:cNvSpPr>
          <p:nvPr/>
        </p:nvSpPr>
        <p:spPr bwMode="auto">
          <a:xfrm>
            <a:off x="1801813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2267" name="Rectangle 102"/>
          <p:cNvSpPr>
            <a:spLocks noChangeArrowheads="1"/>
          </p:cNvSpPr>
          <p:nvPr/>
        </p:nvSpPr>
        <p:spPr bwMode="auto">
          <a:xfrm>
            <a:off x="2386013" y="806450"/>
            <a:ext cx="7286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2268" name="Rectangle 103"/>
          <p:cNvSpPr>
            <a:spLocks noChangeArrowheads="1"/>
          </p:cNvSpPr>
          <p:nvPr/>
        </p:nvSpPr>
        <p:spPr bwMode="auto">
          <a:xfrm>
            <a:off x="3044825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2269" name="Freeform 104"/>
          <p:cNvSpPr>
            <a:spLocks/>
          </p:cNvSpPr>
          <p:nvPr/>
        </p:nvSpPr>
        <p:spPr bwMode="auto">
          <a:xfrm>
            <a:off x="18208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70" name="Freeform 105"/>
          <p:cNvSpPr>
            <a:spLocks/>
          </p:cNvSpPr>
          <p:nvPr/>
        </p:nvSpPr>
        <p:spPr bwMode="auto">
          <a:xfrm>
            <a:off x="23971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71" name="Freeform 106"/>
          <p:cNvSpPr>
            <a:spLocks/>
          </p:cNvSpPr>
          <p:nvPr/>
        </p:nvSpPr>
        <p:spPr bwMode="auto">
          <a:xfrm>
            <a:off x="31162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72" name="AutoShape 107"/>
          <p:cNvSpPr>
            <a:spLocks noChangeArrowheads="1"/>
          </p:cNvSpPr>
          <p:nvPr/>
        </p:nvSpPr>
        <p:spPr bwMode="auto">
          <a:xfrm>
            <a:off x="236538" y="620713"/>
            <a:ext cx="1081087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52273" name="Freeform 108"/>
          <p:cNvSpPr>
            <a:spLocks/>
          </p:cNvSpPr>
          <p:nvPr/>
        </p:nvSpPr>
        <p:spPr bwMode="auto">
          <a:xfrm>
            <a:off x="1244600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74" name="Freeform 109"/>
          <p:cNvSpPr>
            <a:spLocks/>
          </p:cNvSpPr>
          <p:nvPr/>
        </p:nvSpPr>
        <p:spPr bwMode="auto">
          <a:xfrm>
            <a:off x="23653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75" name="Rectangle 110"/>
          <p:cNvSpPr>
            <a:spLocks noChangeArrowheads="1"/>
          </p:cNvSpPr>
          <p:nvPr/>
        </p:nvSpPr>
        <p:spPr bwMode="auto">
          <a:xfrm>
            <a:off x="3800475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2276" name="Freeform 111"/>
          <p:cNvSpPr>
            <a:spLocks/>
          </p:cNvSpPr>
          <p:nvPr/>
        </p:nvSpPr>
        <p:spPr bwMode="auto">
          <a:xfrm>
            <a:off x="3836988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77" name="Rectangle 112"/>
          <p:cNvSpPr>
            <a:spLocks noChangeArrowheads="1"/>
          </p:cNvSpPr>
          <p:nvPr/>
        </p:nvSpPr>
        <p:spPr bwMode="auto">
          <a:xfrm>
            <a:off x="381158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2278" name="Rectangle 113"/>
          <p:cNvSpPr>
            <a:spLocks noChangeArrowheads="1"/>
          </p:cNvSpPr>
          <p:nvPr/>
        </p:nvSpPr>
        <p:spPr bwMode="auto">
          <a:xfrm>
            <a:off x="236538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2279" name="Freeform 115"/>
          <p:cNvSpPr>
            <a:spLocks/>
          </p:cNvSpPr>
          <p:nvPr/>
        </p:nvSpPr>
        <p:spPr bwMode="auto">
          <a:xfrm>
            <a:off x="4641850" y="0"/>
            <a:ext cx="1588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280" name="119 CuadroTexto"/>
          <p:cNvSpPr txBox="1">
            <a:spLocks noChangeArrowheads="1"/>
          </p:cNvSpPr>
          <p:nvPr/>
        </p:nvSpPr>
        <p:spPr bwMode="auto">
          <a:xfrm>
            <a:off x="1246188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52281" name="120 CuadroTexto"/>
          <p:cNvSpPr txBox="1">
            <a:spLocks noChangeArrowheads="1"/>
          </p:cNvSpPr>
          <p:nvPr/>
        </p:nvSpPr>
        <p:spPr bwMode="auto">
          <a:xfrm>
            <a:off x="2416175" y="900113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52282" name="121 CuadroTexto"/>
          <p:cNvSpPr txBox="1">
            <a:spLocks noChangeArrowheads="1"/>
          </p:cNvSpPr>
          <p:nvPr/>
        </p:nvSpPr>
        <p:spPr bwMode="auto">
          <a:xfrm>
            <a:off x="1749425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2283" name="122 CuadroTexto"/>
          <p:cNvSpPr txBox="1">
            <a:spLocks noChangeArrowheads="1"/>
          </p:cNvSpPr>
          <p:nvPr/>
        </p:nvSpPr>
        <p:spPr bwMode="auto">
          <a:xfrm>
            <a:off x="3063875" y="900113"/>
            <a:ext cx="71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00:35</a:t>
            </a:r>
          </a:p>
        </p:txBody>
      </p:sp>
      <p:sp>
        <p:nvSpPr>
          <p:cNvPr id="52284" name="Rectangle 57"/>
          <p:cNvSpPr>
            <a:spLocks noChangeArrowheads="1"/>
          </p:cNvSpPr>
          <p:nvPr/>
        </p:nvSpPr>
        <p:spPr bwMode="auto">
          <a:xfrm>
            <a:off x="427038" y="404813"/>
            <a:ext cx="15525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 25  CORRENTOSO</a:t>
            </a:r>
          </a:p>
        </p:txBody>
      </p:sp>
      <p:sp>
        <p:nvSpPr>
          <p:cNvPr id="52285" name="Rectangle 58"/>
          <p:cNvSpPr>
            <a:spLocks noChangeArrowheads="1"/>
          </p:cNvSpPr>
          <p:nvPr/>
        </p:nvSpPr>
        <p:spPr bwMode="auto">
          <a:xfrm>
            <a:off x="425450" y="188913"/>
            <a:ext cx="14906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24   LAS MARCAS</a:t>
            </a:r>
          </a:p>
        </p:txBody>
      </p:sp>
      <p:sp>
        <p:nvSpPr>
          <p:cNvPr id="52286" name="125 CuadroTexto"/>
          <p:cNvSpPr txBox="1">
            <a:spLocks noChangeArrowheads="1"/>
          </p:cNvSpPr>
          <p:nvPr/>
        </p:nvSpPr>
        <p:spPr bwMode="auto">
          <a:xfrm>
            <a:off x="3756025" y="90805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2287" name="134 CuadroTexto"/>
          <p:cNvSpPr txBox="1">
            <a:spLocks noChangeArrowheads="1"/>
          </p:cNvSpPr>
          <p:nvPr/>
        </p:nvSpPr>
        <p:spPr bwMode="auto">
          <a:xfrm>
            <a:off x="233363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52288" name="135 CuadroTexto"/>
          <p:cNvSpPr txBox="1">
            <a:spLocks noChangeArrowheads="1"/>
          </p:cNvSpPr>
          <p:nvPr/>
        </p:nvSpPr>
        <p:spPr bwMode="auto">
          <a:xfrm>
            <a:off x="233363" y="23495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10,3</a:t>
            </a:r>
          </a:p>
        </p:txBody>
      </p:sp>
      <p:sp>
        <p:nvSpPr>
          <p:cNvPr id="52289" name="136 CuadroTexto"/>
          <p:cNvSpPr txBox="1">
            <a:spLocks noChangeArrowheads="1"/>
          </p:cNvSpPr>
          <p:nvPr/>
        </p:nvSpPr>
        <p:spPr bwMode="auto">
          <a:xfrm>
            <a:off x="233363" y="29972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10,4</a:t>
            </a:r>
          </a:p>
        </p:txBody>
      </p:sp>
      <p:sp>
        <p:nvSpPr>
          <p:cNvPr id="52290" name="137 CuadroTexto"/>
          <p:cNvSpPr txBox="1">
            <a:spLocks noChangeArrowheads="1"/>
          </p:cNvSpPr>
          <p:nvPr/>
        </p:nvSpPr>
        <p:spPr bwMode="auto">
          <a:xfrm>
            <a:off x="233363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10,5</a:t>
            </a:r>
          </a:p>
        </p:txBody>
      </p:sp>
      <p:sp>
        <p:nvSpPr>
          <p:cNvPr id="52291" name="138 CuadroTexto"/>
          <p:cNvSpPr txBox="1">
            <a:spLocks noChangeArrowheads="1"/>
          </p:cNvSpPr>
          <p:nvPr/>
        </p:nvSpPr>
        <p:spPr bwMode="auto">
          <a:xfrm>
            <a:off x="233363" y="43656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13,3</a:t>
            </a:r>
          </a:p>
        </p:txBody>
      </p:sp>
      <p:sp>
        <p:nvSpPr>
          <p:cNvPr id="52292" name="139 CuadroTexto"/>
          <p:cNvSpPr txBox="1">
            <a:spLocks noChangeArrowheads="1"/>
          </p:cNvSpPr>
          <p:nvPr/>
        </p:nvSpPr>
        <p:spPr bwMode="auto">
          <a:xfrm>
            <a:off x="233363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18,4</a:t>
            </a:r>
          </a:p>
        </p:txBody>
      </p:sp>
      <p:sp>
        <p:nvSpPr>
          <p:cNvPr id="52293" name="140 CuadroTexto"/>
          <p:cNvSpPr txBox="1">
            <a:spLocks noChangeArrowheads="1"/>
          </p:cNvSpPr>
          <p:nvPr/>
        </p:nvSpPr>
        <p:spPr bwMode="auto">
          <a:xfrm>
            <a:off x="233363" y="5732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19,2</a:t>
            </a:r>
          </a:p>
        </p:txBody>
      </p:sp>
      <p:sp>
        <p:nvSpPr>
          <p:cNvPr id="52294" name="141 CuadroTexto"/>
          <p:cNvSpPr txBox="1">
            <a:spLocks noChangeArrowheads="1"/>
          </p:cNvSpPr>
          <p:nvPr/>
        </p:nvSpPr>
        <p:spPr bwMode="auto">
          <a:xfrm>
            <a:off x="233363" y="63087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22,6</a:t>
            </a:r>
          </a:p>
        </p:txBody>
      </p:sp>
      <p:sp>
        <p:nvSpPr>
          <p:cNvPr id="52295" name="150 CuadroTexto"/>
          <p:cNvSpPr txBox="1">
            <a:spLocks noChangeArrowheads="1"/>
          </p:cNvSpPr>
          <p:nvPr/>
        </p:nvSpPr>
        <p:spPr bwMode="auto">
          <a:xfrm>
            <a:off x="754063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52296" name="151 CuadroTexto"/>
          <p:cNvSpPr txBox="1">
            <a:spLocks noChangeArrowheads="1"/>
          </p:cNvSpPr>
          <p:nvPr/>
        </p:nvSpPr>
        <p:spPr bwMode="auto">
          <a:xfrm>
            <a:off x="754063" y="23574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2297" name="152 CuadroTexto"/>
          <p:cNvSpPr txBox="1">
            <a:spLocks noChangeArrowheads="1"/>
          </p:cNvSpPr>
          <p:nvPr/>
        </p:nvSpPr>
        <p:spPr bwMode="auto">
          <a:xfrm>
            <a:off x="754063" y="30067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2298" name="153 CuadroTexto"/>
          <p:cNvSpPr txBox="1">
            <a:spLocks noChangeArrowheads="1"/>
          </p:cNvSpPr>
          <p:nvPr/>
        </p:nvSpPr>
        <p:spPr bwMode="auto">
          <a:xfrm>
            <a:off x="754063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2299" name="154 CuadroTexto"/>
          <p:cNvSpPr txBox="1">
            <a:spLocks noChangeArrowheads="1"/>
          </p:cNvSpPr>
          <p:nvPr/>
        </p:nvSpPr>
        <p:spPr bwMode="auto">
          <a:xfrm>
            <a:off x="754063" y="43656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2,8</a:t>
            </a:r>
          </a:p>
        </p:txBody>
      </p:sp>
      <p:sp>
        <p:nvSpPr>
          <p:cNvPr id="52300" name="155 CuadroTexto"/>
          <p:cNvSpPr txBox="1">
            <a:spLocks noChangeArrowheads="1"/>
          </p:cNvSpPr>
          <p:nvPr/>
        </p:nvSpPr>
        <p:spPr bwMode="auto">
          <a:xfrm>
            <a:off x="754063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5,1</a:t>
            </a:r>
          </a:p>
        </p:txBody>
      </p:sp>
      <p:sp>
        <p:nvSpPr>
          <p:cNvPr id="52301" name="156 CuadroTexto"/>
          <p:cNvSpPr txBox="1">
            <a:spLocks noChangeArrowheads="1"/>
          </p:cNvSpPr>
          <p:nvPr/>
        </p:nvSpPr>
        <p:spPr bwMode="auto">
          <a:xfrm>
            <a:off x="754063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52302" name="157 CuadroTexto"/>
          <p:cNvSpPr txBox="1">
            <a:spLocks noChangeArrowheads="1"/>
          </p:cNvSpPr>
          <p:nvPr/>
        </p:nvSpPr>
        <p:spPr bwMode="auto">
          <a:xfrm>
            <a:off x="754063" y="630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3,4</a:t>
            </a:r>
          </a:p>
        </p:txBody>
      </p:sp>
      <p:sp>
        <p:nvSpPr>
          <p:cNvPr id="52303" name="166 CuadroTexto"/>
          <p:cNvSpPr txBox="1">
            <a:spLocks noChangeArrowheads="1"/>
          </p:cNvSpPr>
          <p:nvPr/>
        </p:nvSpPr>
        <p:spPr bwMode="auto">
          <a:xfrm>
            <a:off x="3833813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2304" name="167 CuadroTexto"/>
          <p:cNvSpPr txBox="1">
            <a:spLocks noChangeArrowheads="1"/>
          </p:cNvSpPr>
          <p:nvPr/>
        </p:nvSpPr>
        <p:spPr bwMode="auto">
          <a:xfrm>
            <a:off x="3851275" y="23495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18,7</a:t>
            </a:r>
          </a:p>
        </p:txBody>
      </p:sp>
      <p:sp>
        <p:nvSpPr>
          <p:cNvPr id="52305" name="168 CuadroTexto"/>
          <p:cNvSpPr txBox="1">
            <a:spLocks noChangeArrowheads="1"/>
          </p:cNvSpPr>
          <p:nvPr/>
        </p:nvSpPr>
        <p:spPr bwMode="auto">
          <a:xfrm>
            <a:off x="3833813" y="305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18,6</a:t>
            </a:r>
          </a:p>
        </p:txBody>
      </p:sp>
      <p:sp>
        <p:nvSpPr>
          <p:cNvPr id="52306" name="169 CuadroTexto"/>
          <p:cNvSpPr txBox="1">
            <a:spLocks noChangeArrowheads="1"/>
          </p:cNvSpPr>
          <p:nvPr/>
        </p:nvSpPr>
        <p:spPr bwMode="auto">
          <a:xfrm>
            <a:off x="3851275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18,5</a:t>
            </a:r>
          </a:p>
        </p:txBody>
      </p:sp>
      <p:sp>
        <p:nvSpPr>
          <p:cNvPr id="52307" name="170 CuadroTexto"/>
          <p:cNvSpPr txBox="1">
            <a:spLocks noChangeArrowheads="1"/>
          </p:cNvSpPr>
          <p:nvPr/>
        </p:nvSpPr>
        <p:spPr bwMode="auto">
          <a:xfrm>
            <a:off x="3833813" y="43656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15,7</a:t>
            </a:r>
          </a:p>
        </p:txBody>
      </p:sp>
      <p:sp>
        <p:nvSpPr>
          <p:cNvPr id="52308" name="171 CuadroTexto"/>
          <p:cNvSpPr txBox="1">
            <a:spLocks noChangeArrowheads="1"/>
          </p:cNvSpPr>
          <p:nvPr/>
        </p:nvSpPr>
        <p:spPr bwMode="auto">
          <a:xfrm>
            <a:off x="3833813" y="50133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10,6</a:t>
            </a:r>
          </a:p>
        </p:txBody>
      </p:sp>
      <p:sp>
        <p:nvSpPr>
          <p:cNvPr id="52309" name="172 CuadroTexto"/>
          <p:cNvSpPr txBox="1">
            <a:spLocks noChangeArrowheads="1"/>
          </p:cNvSpPr>
          <p:nvPr/>
        </p:nvSpPr>
        <p:spPr bwMode="auto">
          <a:xfrm>
            <a:off x="3951288" y="56610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9,8</a:t>
            </a:r>
          </a:p>
        </p:txBody>
      </p:sp>
      <p:sp>
        <p:nvSpPr>
          <p:cNvPr id="52310" name="173 CuadroTexto"/>
          <p:cNvSpPr txBox="1">
            <a:spLocks noChangeArrowheads="1"/>
          </p:cNvSpPr>
          <p:nvPr/>
        </p:nvSpPr>
        <p:spPr bwMode="auto">
          <a:xfrm>
            <a:off x="3949700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6,4</a:t>
            </a:r>
          </a:p>
        </p:txBody>
      </p:sp>
      <p:sp>
        <p:nvSpPr>
          <p:cNvPr id="52311" name="Rectangle 2"/>
          <p:cNvSpPr>
            <a:spLocks noChangeArrowheads="1"/>
          </p:cNvSpPr>
          <p:nvPr/>
        </p:nvSpPr>
        <p:spPr bwMode="auto">
          <a:xfrm>
            <a:off x="4789488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312" name="Line 3"/>
          <p:cNvSpPr>
            <a:spLocks noChangeShapeType="1"/>
          </p:cNvSpPr>
          <p:nvPr/>
        </p:nvSpPr>
        <p:spPr bwMode="auto">
          <a:xfrm>
            <a:off x="7021513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13" name="Line 4"/>
          <p:cNvSpPr>
            <a:spLocks noChangeShapeType="1"/>
          </p:cNvSpPr>
          <p:nvPr/>
        </p:nvSpPr>
        <p:spPr bwMode="auto">
          <a:xfrm>
            <a:off x="47879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14" name="Line 5"/>
          <p:cNvSpPr>
            <a:spLocks noChangeShapeType="1"/>
          </p:cNvSpPr>
          <p:nvPr/>
        </p:nvSpPr>
        <p:spPr bwMode="auto">
          <a:xfrm>
            <a:off x="8388350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15" name="Line 6"/>
          <p:cNvSpPr>
            <a:spLocks noChangeShapeType="1"/>
          </p:cNvSpPr>
          <p:nvPr/>
        </p:nvSpPr>
        <p:spPr bwMode="auto">
          <a:xfrm flipH="1">
            <a:off x="5861050" y="12430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16" name="Line 7"/>
          <p:cNvSpPr>
            <a:spLocks noChangeShapeType="1"/>
          </p:cNvSpPr>
          <p:nvPr/>
        </p:nvSpPr>
        <p:spPr bwMode="auto">
          <a:xfrm>
            <a:off x="47879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17" name="Line 8"/>
          <p:cNvSpPr>
            <a:spLocks noChangeShapeType="1"/>
          </p:cNvSpPr>
          <p:nvPr/>
        </p:nvSpPr>
        <p:spPr bwMode="auto">
          <a:xfrm>
            <a:off x="5292725" y="14859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18" name="Line 11"/>
          <p:cNvSpPr>
            <a:spLocks noChangeShapeType="1"/>
          </p:cNvSpPr>
          <p:nvPr/>
        </p:nvSpPr>
        <p:spPr bwMode="auto">
          <a:xfrm>
            <a:off x="478790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19" name="Line 12"/>
          <p:cNvSpPr>
            <a:spLocks noChangeShapeType="1"/>
          </p:cNvSpPr>
          <p:nvPr/>
        </p:nvSpPr>
        <p:spPr bwMode="auto">
          <a:xfrm>
            <a:off x="4787900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20" name="Line 13"/>
          <p:cNvSpPr>
            <a:spLocks noChangeShapeType="1"/>
          </p:cNvSpPr>
          <p:nvPr/>
        </p:nvSpPr>
        <p:spPr bwMode="auto">
          <a:xfrm>
            <a:off x="4787900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21" name="Rectangle 14"/>
          <p:cNvSpPr>
            <a:spLocks noChangeArrowheads="1"/>
          </p:cNvSpPr>
          <p:nvPr/>
        </p:nvSpPr>
        <p:spPr bwMode="auto">
          <a:xfrm>
            <a:off x="49323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2322" name="Rectangle 15"/>
          <p:cNvSpPr>
            <a:spLocks noChangeArrowheads="1"/>
          </p:cNvSpPr>
          <p:nvPr/>
        </p:nvSpPr>
        <p:spPr bwMode="auto">
          <a:xfrm>
            <a:off x="4787900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2323" name="Rectangle 16"/>
          <p:cNvSpPr>
            <a:spLocks noChangeArrowheads="1"/>
          </p:cNvSpPr>
          <p:nvPr/>
        </p:nvSpPr>
        <p:spPr bwMode="auto">
          <a:xfrm>
            <a:off x="5292725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2324" name="Rectangle 17"/>
          <p:cNvSpPr>
            <a:spLocks noChangeArrowheads="1"/>
          </p:cNvSpPr>
          <p:nvPr/>
        </p:nvSpPr>
        <p:spPr bwMode="auto">
          <a:xfrm>
            <a:off x="7178675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2325" name="Rectangle 18"/>
          <p:cNvSpPr>
            <a:spLocks noChangeArrowheads="1"/>
          </p:cNvSpPr>
          <p:nvPr/>
        </p:nvSpPr>
        <p:spPr bwMode="auto">
          <a:xfrm>
            <a:off x="83693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2326" name="AutoShape 19"/>
          <p:cNvSpPr>
            <a:spLocks noChangeArrowheads="1"/>
          </p:cNvSpPr>
          <p:nvPr/>
        </p:nvSpPr>
        <p:spPr bwMode="auto">
          <a:xfrm>
            <a:off x="5657850" y="1643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327" name="AutoShape 20"/>
          <p:cNvSpPr>
            <a:spLocks noChangeArrowheads="1"/>
          </p:cNvSpPr>
          <p:nvPr/>
        </p:nvSpPr>
        <p:spPr bwMode="auto">
          <a:xfrm>
            <a:off x="565308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328" name="AutoShape 21"/>
          <p:cNvSpPr>
            <a:spLocks noChangeArrowheads="1"/>
          </p:cNvSpPr>
          <p:nvPr/>
        </p:nvSpPr>
        <p:spPr bwMode="auto">
          <a:xfrm>
            <a:off x="565308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329" name="AutoShape 22"/>
          <p:cNvSpPr>
            <a:spLocks noChangeArrowheads="1"/>
          </p:cNvSpPr>
          <p:nvPr/>
        </p:nvSpPr>
        <p:spPr bwMode="auto">
          <a:xfrm>
            <a:off x="565308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330" name="Rectangle 25"/>
          <p:cNvSpPr>
            <a:spLocks noChangeArrowheads="1"/>
          </p:cNvSpPr>
          <p:nvPr/>
        </p:nvSpPr>
        <p:spPr bwMode="auto">
          <a:xfrm>
            <a:off x="5632450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52331" name="Rectangle 26"/>
          <p:cNvSpPr>
            <a:spLocks noChangeArrowheads="1"/>
          </p:cNvSpPr>
          <p:nvPr/>
        </p:nvSpPr>
        <p:spPr bwMode="auto">
          <a:xfrm>
            <a:off x="5640388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52332" name="Rectangle 27"/>
          <p:cNvSpPr>
            <a:spLocks noChangeArrowheads="1"/>
          </p:cNvSpPr>
          <p:nvPr/>
        </p:nvSpPr>
        <p:spPr bwMode="auto">
          <a:xfrm>
            <a:off x="5640388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2333" name="Rectangle 28"/>
          <p:cNvSpPr>
            <a:spLocks noChangeArrowheads="1"/>
          </p:cNvSpPr>
          <p:nvPr/>
        </p:nvSpPr>
        <p:spPr bwMode="auto">
          <a:xfrm>
            <a:off x="5640388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52334" name="Line 31"/>
          <p:cNvSpPr>
            <a:spLocks noChangeShapeType="1"/>
          </p:cNvSpPr>
          <p:nvPr/>
        </p:nvSpPr>
        <p:spPr bwMode="auto">
          <a:xfrm>
            <a:off x="47879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35" name="Line 36"/>
          <p:cNvSpPr>
            <a:spLocks noChangeShapeType="1"/>
          </p:cNvSpPr>
          <p:nvPr/>
        </p:nvSpPr>
        <p:spPr bwMode="auto">
          <a:xfrm>
            <a:off x="47879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36" name="Rectangle 37"/>
          <p:cNvSpPr>
            <a:spLocks noChangeArrowheads="1"/>
          </p:cNvSpPr>
          <p:nvPr/>
        </p:nvSpPr>
        <p:spPr bwMode="auto">
          <a:xfrm>
            <a:off x="6015038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2337" name="Freeform 38"/>
          <p:cNvSpPr>
            <a:spLocks/>
          </p:cNvSpPr>
          <p:nvPr/>
        </p:nvSpPr>
        <p:spPr bwMode="black">
          <a:xfrm>
            <a:off x="47879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38" name="Line 39"/>
          <p:cNvSpPr>
            <a:spLocks noChangeShapeType="1"/>
          </p:cNvSpPr>
          <p:nvPr/>
        </p:nvSpPr>
        <p:spPr bwMode="auto">
          <a:xfrm flipH="1">
            <a:off x="6938963" y="1241425"/>
            <a:ext cx="9525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39" name="Freeform 40"/>
          <p:cNvSpPr>
            <a:spLocks/>
          </p:cNvSpPr>
          <p:nvPr/>
        </p:nvSpPr>
        <p:spPr bwMode="auto">
          <a:xfrm>
            <a:off x="58689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40" name="Freeform 41"/>
          <p:cNvSpPr>
            <a:spLocks/>
          </p:cNvSpPr>
          <p:nvPr/>
        </p:nvSpPr>
        <p:spPr bwMode="auto">
          <a:xfrm>
            <a:off x="58689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41" name="Freeform 42"/>
          <p:cNvSpPr>
            <a:spLocks/>
          </p:cNvSpPr>
          <p:nvPr/>
        </p:nvSpPr>
        <p:spPr bwMode="auto">
          <a:xfrm>
            <a:off x="83883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42" name="Rectangle 43"/>
          <p:cNvSpPr>
            <a:spLocks noChangeArrowheads="1"/>
          </p:cNvSpPr>
          <p:nvPr/>
        </p:nvSpPr>
        <p:spPr bwMode="auto">
          <a:xfrm>
            <a:off x="5797550" y="8064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2343" name="Rectangle 44"/>
          <p:cNvSpPr>
            <a:spLocks noChangeArrowheads="1"/>
          </p:cNvSpPr>
          <p:nvPr/>
        </p:nvSpPr>
        <p:spPr bwMode="auto">
          <a:xfrm>
            <a:off x="6354763" y="8064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2344" name="Rectangle 45"/>
          <p:cNvSpPr>
            <a:spLocks noChangeArrowheads="1"/>
          </p:cNvSpPr>
          <p:nvPr/>
        </p:nvSpPr>
        <p:spPr bwMode="auto">
          <a:xfrm>
            <a:off x="6938963" y="8064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2345" name="Rectangle 46"/>
          <p:cNvSpPr>
            <a:spLocks noChangeArrowheads="1"/>
          </p:cNvSpPr>
          <p:nvPr/>
        </p:nvSpPr>
        <p:spPr bwMode="auto">
          <a:xfrm>
            <a:off x="7597775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2346" name="Freeform 47"/>
          <p:cNvSpPr>
            <a:spLocks/>
          </p:cNvSpPr>
          <p:nvPr/>
        </p:nvSpPr>
        <p:spPr bwMode="auto">
          <a:xfrm>
            <a:off x="63738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47" name="Freeform 48"/>
          <p:cNvSpPr>
            <a:spLocks/>
          </p:cNvSpPr>
          <p:nvPr/>
        </p:nvSpPr>
        <p:spPr bwMode="auto">
          <a:xfrm>
            <a:off x="69484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48" name="Freeform 49"/>
          <p:cNvSpPr>
            <a:spLocks/>
          </p:cNvSpPr>
          <p:nvPr/>
        </p:nvSpPr>
        <p:spPr bwMode="auto">
          <a:xfrm>
            <a:off x="76692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49" name="AutoShape 50"/>
          <p:cNvSpPr>
            <a:spLocks noChangeArrowheads="1"/>
          </p:cNvSpPr>
          <p:nvPr/>
        </p:nvSpPr>
        <p:spPr bwMode="auto">
          <a:xfrm>
            <a:off x="4789488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350" name="Freeform 51"/>
          <p:cNvSpPr>
            <a:spLocks/>
          </p:cNvSpPr>
          <p:nvPr/>
        </p:nvSpPr>
        <p:spPr bwMode="auto">
          <a:xfrm>
            <a:off x="5797550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51" name="Freeform 52"/>
          <p:cNvSpPr>
            <a:spLocks/>
          </p:cNvSpPr>
          <p:nvPr/>
        </p:nvSpPr>
        <p:spPr bwMode="auto">
          <a:xfrm>
            <a:off x="47879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52" name="Rectangle 53"/>
          <p:cNvSpPr>
            <a:spLocks noChangeArrowheads="1"/>
          </p:cNvSpPr>
          <p:nvPr/>
        </p:nvSpPr>
        <p:spPr bwMode="auto">
          <a:xfrm>
            <a:off x="8351838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2353" name="Freeform 54"/>
          <p:cNvSpPr>
            <a:spLocks/>
          </p:cNvSpPr>
          <p:nvPr/>
        </p:nvSpPr>
        <p:spPr bwMode="auto">
          <a:xfrm>
            <a:off x="83883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54" name="Rectangle 55"/>
          <p:cNvSpPr>
            <a:spLocks noChangeArrowheads="1"/>
          </p:cNvSpPr>
          <p:nvPr/>
        </p:nvSpPr>
        <p:spPr bwMode="auto">
          <a:xfrm>
            <a:off x="836453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2355" name="Rectangle 56"/>
          <p:cNvSpPr>
            <a:spLocks noChangeArrowheads="1"/>
          </p:cNvSpPr>
          <p:nvPr/>
        </p:nvSpPr>
        <p:spPr bwMode="auto">
          <a:xfrm>
            <a:off x="4789488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2356" name="113 CuadroTexto"/>
          <p:cNvSpPr txBox="1">
            <a:spLocks noChangeArrowheads="1"/>
          </p:cNvSpPr>
          <p:nvPr/>
        </p:nvSpPr>
        <p:spPr bwMode="auto">
          <a:xfrm>
            <a:off x="8315325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2357" name="Line 11"/>
          <p:cNvSpPr>
            <a:spLocks noChangeShapeType="1"/>
          </p:cNvSpPr>
          <p:nvPr/>
        </p:nvSpPr>
        <p:spPr bwMode="auto">
          <a:xfrm>
            <a:off x="4786313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58" name="Rectangle 57"/>
          <p:cNvSpPr>
            <a:spLocks noChangeArrowheads="1"/>
          </p:cNvSpPr>
          <p:nvPr/>
        </p:nvSpPr>
        <p:spPr bwMode="auto">
          <a:xfrm>
            <a:off x="4964113" y="414338"/>
            <a:ext cx="1550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 25  CORRENTOSO</a:t>
            </a:r>
          </a:p>
        </p:txBody>
      </p:sp>
      <p:sp>
        <p:nvSpPr>
          <p:cNvPr id="52359" name="Rectangle 58"/>
          <p:cNvSpPr>
            <a:spLocks noChangeArrowheads="1"/>
          </p:cNvSpPr>
          <p:nvPr/>
        </p:nvSpPr>
        <p:spPr bwMode="auto">
          <a:xfrm>
            <a:off x="4962525" y="198438"/>
            <a:ext cx="14890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24   LAS MARCAS</a:t>
            </a:r>
          </a:p>
        </p:txBody>
      </p:sp>
      <p:sp>
        <p:nvSpPr>
          <p:cNvPr id="52360" name="AutoShape 50"/>
          <p:cNvSpPr>
            <a:spLocks noChangeArrowheads="1"/>
          </p:cNvSpPr>
          <p:nvPr/>
        </p:nvSpPr>
        <p:spPr bwMode="auto">
          <a:xfrm>
            <a:off x="4789488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52361" name="118 CuadroTexto"/>
          <p:cNvSpPr txBox="1">
            <a:spLocks noChangeArrowheads="1"/>
          </p:cNvSpPr>
          <p:nvPr/>
        </p:nvSpPr>
        <p:spPr bwMode="auto">
          <a:xfrm>
            <a:off x="8315325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2362" name="119 CuadroTexto"/>
          <p:cNvSpPr txBox="1">
            <a:spLocks noChangeArrowheads="1"/>
          </p:cNvSpPr>
          <p:nvPr/>
        </p:nvSpPr>
        <p:spPr bwMode="auto">
          <a:xfrm>
            <a:off x="5849938" y="9080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10,1</a:t>
            </a:r>
          </a:p>
        </p:txBody>
      </p:sp>
      <p:sp>
        <p:nvSpPr>
          <p:cNvPr id="52363" name="120 CuadroTexto"/>
          <p:cNvSpPr txBox="1">
            <a:spLocks noChangeArrowheads="1"/>
          </p:cNvSpPr>
          <p:nvPr/>
        </p:nvSpPr>
        <p:spPr bwMode="auto">
          <a:xfrm>
            <a:off x="7018338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52364" name="121 CuadroTexto"/>
          <p:cNvSpPr txBox="1">
            <a:spLocks noChangeArrowheads="1"/>
          </p:cNvSpPr>
          <p:nvPr/>
        </p:nvSpPr>
        <p:spPr bwMode="auto">
          <a:xfrm>
            <a:off x="6353175" y="9080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2365" name="122 CuadroTexto"/>
          <p:cNvSpPr txBox="1">
            <a:spLocks noChangeArrowheads="1"/>
          </p:cNvSpPr>
          <p:nvPr/>
        </p:nvSpPr>
        <p:spPr bwMode="auto">
          <a:xfrm>
            <a:off x="7666038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00:35</a:t>
            </a:r>
          </a:p>
        </p:txBody>
      </p:sp>
      <p:sp>
        <p:nvSpPr>
          <p:cNvPr id="52366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</a:t>
            </a:r>
          </a:p>
        </p:txBody>
      </p:sp>
      <p:sp>
        <p:nvSpPr>
          <p:cNvPr id="52367" name="Rectangle 121"/>
          <p:cNvSpPr>
            <a:spLocks noChangeArrowheads="1"/>
          </p:cNvSpPr>
          <p:nvPr/>
        </p:nvSpPr>
        <p:spPr bwMode="auto">
          <a:xfrm>
            <a:off x="853757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</a:t>
            </a:r>
          </a:p>
        </p:txBody>
      </p:sp>
      <p:sp>
        <p:nvSpPr>
          <p:cNvPr id="52368" name="179 CuadroTexto"/>
          <p:cNvSpPr txBox="1">
            <a:spLocks noChangeArrowheads="1"/>
          </p:cNvSpPr>
          <p:nvPr/>
        </p:nvSpPr>
        <p:spPr bwMode="auto">
          <a:xfrm>
            <a:off x="2476500" y="1630363"/>
            <a:ext cx="13573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CERCO AMARILLO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IZQUIERDA</a:t>
            </a:r>
          </a:p>
        </p:txBody>
      </p:sp>
      <p:sp>
        <p:nvSpPr>
          <p:cNvPr id="52369" name="180 CuadroTexto"/>
          <p:cNvSpPr txBox="1">
            <a:spLocks noChangeArrowheads="1"/>
          </p:cNvSpPr>
          <p:nvPr/>
        </p:nvSpPr>
        <p:spPr bwMode="auto">
          <a:xfrm>
            <a:off x="2476500" y="2432050"/>
            <a:ext cx="514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STOP</a:t>
            </a:r>
          </a:p>
        </p:txBody>
      </p:sp>
      <p:sp>
        <p:nvSpPr>
          <p:cNvPr id="52370" name="181 CuadroTexto"/>
          <p:cNvSpPr txBox="1">
            <a:spLocks noChangeArrowheads="1"/>
          </p:cNvSpPr>
          <p:nvPr/>
        </p:nvSpPr>
        <p:spPr bwMode="auto">
          <a:xfrm>
            <a:off x="2476500" y="29670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RIO  CHICO N°1</a:t>
            </a:r>
          </a:p>
        </p:txBody>
      </p:sp>
      <p:sp>
        <p:nvSpPr>
          <p:cNvPr id="52371" name="182 CuadroTexto"/>
          <p:cNvSpPr txBox="1">
            <a:spLocks noChangeArrowheads="1"/>
          </p:cNvSpPr>
          <p:nvPr/>
        </p:nvSpPr>
        <p:spPr bwMode="auto">
          <a:xfrm>
            <a:off x="2514600" y="4365625"/>
            <a:ext cx="122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PUERTO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CORRENTOSO</a:t>
            </a:r>
          </a:p>
        </p:txBody>
      </p:sp>
      <p:sp>
        <p:nvSpPr>
          <p:cNvPr id="52372" name="183 CuadroTexto"/>
          <p:cNvSpPr txBox="1">
            <a:spLocks noChangeArrowheads="1"/>
          </p:cNvSpPr>
          <p:nvPr/>
        </p:nvSpPr>
        <p:spPr bwMode="auto">
          <a:xfrm>
            <a:off x="2403475" y="5743575"/>
            <a:ext cx="144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DOMOS X DERECHA</a:t>
            </a:r>
          </a:p>
        </p:txBody>
      </p:sp>
      <p:sp>
        <p:nvSpPr>
          <p:cNvPr id="52373" name="184 CuadroTexto"/>
          <p:cNvSpPr txBox="1">
            <a:spLocks noChangeArrowheads="1"/>
          </p:cNvSpPr>
          <p:nvPr/>
        </p:nvSpPr>
        <p:spPr bwMode="auto">
          <a:xfrm>
            <a:off x="2476500" y="6319838"/>
            <a:ext cx="9620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S/N</a:t>
            </a:r>
          </a:p>
        </p:txBody>
      </p:sp>
      <p:sp>
        <p:nvSpPr>
          <p:cNvPr id="52374" name="Oval 202"/>
          <p:cNvSpPr>
            <a:spLocks noChangeArrowheads="1"/>
          </p:cNvSpPr>
          <p:nvPr/>
        </p:nvSpPr>
        <p:spPr bwMode="auto">
          <a:xfrm>
            <a:off x="1903413" y="19939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375" name="Line 164"/>
          <p:cNvSpPr>
            <a:spLocks noChangeShapeType="1"/>
          </p:cNvSpPr>
          <p:nvPr/>
        </p:nvSpPr>
        <p:spPr bwMode="auto">
          <a:xfrm flipV="1">
            <a:off x="1976438" y="17065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76" name="Line 165"/>
          <p:cNvSpPr>
            <a:spLocks noChangeShapeType="1"/>
          </p:cNvSpPr>
          <p:nvPr/>
        </p:nvSpPr>
        <p:spPr bwMode="auto">
          <a:xfrm>
            <a:off x="1755775" y="17732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77" name="Line 166"/>
          <p:cNvSpPr>
            <a:spLocks noChangeShapeType="1"/>
          </p:cNvSpPr>
          <p:nvPr/>
        </p:nvSpPr>
        <p:spPr bwMode="auto">
          <a:xfrm>
            <a:off x="1684338" y="170021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78" name="Line 167"/>
          <p:cNvSpPr>
            <a:spLocks noChangeShapeType="1"/>
          </p:cNvSpPr>
          <p:nvPr/>
        </p:nvSpPr>
        <p:spPr bwMode="auto">
          <a:xfrm flipH="1" flipV="1">
            <a:off x="1684338" y="198913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79" name="Line 168"/>
          <p:cNvSpPr>
            <a:spLocks noChangeShapeType="1"/>
          </p:cNvSpPr>
          <p:nvPr/>
        </p:nvSpPr>
        <p:spPr bwMode="auto">
          <a:xfrm flipH="1" flipV="1">
            <a:off x="1684338" y="1916113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80" name="Line 169"/>
          <p:cNvSpPr>
            <a:spLocks noChangeShapeType="1"/>
          </p:cNvSpPr>
          <p:nvPr/>
        </p:nvSpPr>
        <p:spPr bwMode="auto">
          <a:xfrm flipH="1" flipV="1">
            <a:off x="1684338" y="1844675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81" name="Line 170"/>
          <p:cNvSpPr>
            <a:spLocks noChangeShapeType="1"/>
          </p:cNvSpPr>
          <p:nvPr/>
        </p:nvSpPr>
        <p:spPr bwMode="auto">
          <a:xfrm flipH="1" flipV="1">
            <a:off x="1684338" y="177323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82" name="Oval 174"/>
          <p:cNvSpPr>
            <a:spLocks noChangeArrowheads="1"/>
          </p:cNvSpPr>
          <p:nvPr/>
        </p:nvSpPr>
        <p:spPr bwMode="auto">
          <a:xfrm>
            <a:off x="1755775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383" name="Line 172"/>
          <p:cNvSpPr>
            <a:spLocks noChangeShapeType="1"/>
          </p:cNvSpPr>
          <p:nvPr/>
        </p:nvSpPr>
        <p:spPr bwMode="auto">
          <a:xfrm flipV="1">
            <a:off x="1827213" y="24923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84" name="Line 173"/>
          <p:cNvSpPr>
            <a:spLocks noChangeShapeType="1"/>
          </p:cNvSpPr>
          <p:nvPr/>
        </p:nvSpPr>
        <p:spPr bwMode="auto">
          <a:xfrm>
            <a:off x="1827213" y="249237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52385" name="Group 174"/>
          <p:cNvGrpSpPr>
            <a:grpSpLocks/>
          </p:cNvGrpSpPr>
          <p:nvPr/>
        </p:nvGrpSpPr>
        <p:grpSpPr bwMode="auto">
          <a:xfrm>
            <a:off x="1685925" y="2997200"/>
            <a:ext cx="430213" cy="431800"/>
            <a:chOff x="1038" y="1888"/>
            <a:chExt cx="271" cy="272"/>
          </a:xfrm>
        </p:grpSpPr>
        <p:sp>
          <p:nvSpPr>
            <p:cNvPr id="52492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3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4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5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6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7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8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9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2386" name="Line 183"/>
          <p:cNvSpPr>
            <a:spLocks noChangeShapeType="1"/>
          </p:cNvSpPr>
          <p:nvPr/>
        </p:nvSpPr>
        <p:spPr bwMode="auto">
          <a:xfrm flipV="1">
            <a:off x="1900238" y="3789363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87" name="Line 184"/>
          <p:cNvSpPr>
            <a:spLocks noChangeShapeType="1"/>
          </p:cNvSpPr>
          <p:nvPr/>
        </p:nvSpPr>
        <p:spPr bwMode="auto">
          <a:xfrm flipH="1" flipV="1">
            <a:off x="1684338" y="3644900"/>
            <a:ext cx="2159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88" name="Oval 202"/>
          <p:cNvSpPr>
            <a:spLocks noChangeArrowheads="1"/>
          </p:cNvSpPr>
          <p:nvPr/>
        </p:nvSpPr>
        <p:spPr bwMode="auto">
          <a:xfrm>
            <a:off x="1828800" y="38608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389" name="Line 186"/>
          <p:cNvSpPr>
            <a:spLocks noChangeShapeType="1"/>
          </p:cNvSpPr>
          <p:nvPr/>
        </p:nvSpPr>
        <p:spPr bwMode="auto">
          <a:xfrm flipV="1">
            <a:off x="1900238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0" name="Line 187"/>
          <p:cNvSpPr>
            <a:spLocks noChangeShapeType="1"/>
          </p:cNvSpPr>
          <p:nvPr/>
        </p:nvSpPr>
        <p:spPr bwMode="auto">
          <a:xfrm>
            <a:off x="2044700" y="37163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1" name="Line 188"/>
          <p:cNvSpPr>
            <a:spLocks noChangeShapeType="1"/>
          </p:cNvSpPr>
          <p:nvPr/>
        </p:nvSpPr>
        <p:spPr bwMode="auto">
          <a:xfrm>
            <a:off x="2116138" y="37163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2" name="Line 189"/>
          <p:cNvSpPr>
            <a:spLocks noChangeShapeType="1"/>
          </p:cNvSpPr>
          <p:nvPr/>
        </p:nvSpPr>
        <p:spPr bwMode="auto">
          <a:xfrm flipV="1">
            <a:off x="1900238" y="45085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3" name="Line 190"/>
          <p:cNvSpPr>
            <a:spLocks noChangeShapeType="1"/>
          </p:cNvSpPr>
          <p:nvPr/>
        </p:nvSpPr>
        <p:spPr bwMode="auto">
          <a:xfrm flipH="1">
            <a:off x="1468438" y="450850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4" name="Line 191"/>
          <p:cNvSpPr>
            <a:spLocks noChangeShapeType="1"/>
          </p:cNvSpPr>
          <p:nvPr/>
        </p:nvSpPr>
        <p:spPr bwMode="auto">
          <a:xfrm>
            <a:off x="1900238" y="45085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5" name="Line 192"/>
          <p:cNvSpPr>
            <a:spLocks noChangeShapeType="1"/>
          </p:cNvSpPr>
          <p:nvPr/>
        </p:nvSpPr>
        <p:spPr bwMode="auto">
          <a:xfrm>
            <a:off x="2044700" y="44354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6" name="Line 193"/>
          <p:cNvSpPr>
            <a:spLocks noChangeShapeType="1"/>
          </p:cNvSpPr>
          <p:nvPr/>
        </p:nvSpPr>
        <p:spPr bwMode="auto">
          <a:xfrm>
            <a:off x="2116138" y="44354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7" name="Line 194"/>
          <p:cNvSpPr>
            <a:spLocks noChangeShapeType="1"/>
          </p:cNvSpPr>
          <p:nvPr/>
        </p:nvSpPr>
        <p:spPr bwMode="auto">
          <a:xfrm flipH="1">
            <a:off x="1539875" y="45799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8" name="Line 195"/>
          <p:cNvSpPr>
            <a:spLocks noChangeShapeType="1"/>
          </p:cNvSpPr>
          <p:nvPr/>
        </p:nvSpPr>
        <p:spPr bwMode="auto">
          <a:xfrm flipH="1">
            <a:off x="1539875" y="44370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399" name="Line 196"/>
          <p:cNvSpPr>
            <a:spLocks noChangeShapeType="1"/>
          </p:cNvSpPr>
          <p:nvPr/>
        </p:nvSpPr>
        <p:spPr bwMode="auto">
          <a:xfrm flipH="1">
            <a:off x="1468438" y="4579938"/>
            <a:ext cx="71437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0" name="Line 197"/>
          <p:cNvSpPr>
            <a:spLocks noChangeShapeType="1"/>
          </p:cNvSpPr>
          <p:nvPr/>
        </p:nvSpPr>
        <p:spPr bwMode="auto">
          <a:xfrm flipH="1">
            <a:off x="1757363" y="4292600"/>
            <a:ext cx="71437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1" name="Line 198"/>
          <p:cNvSpPr>
            <a:spLocks noChangeShapeType="1"/>
          </p:cNvSpPr>
          <p:nvPr/>
        </p:nvSpPr>
        <p:spPr bwMode="auto">
          <a:xfrm>
            <a:off x="1755775" y="4581525"/>
            <a:ext cx="7302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2" name="Line 199"/>
          <p:cNvSpPr>
            <a:spLocks noChangeShapeType="1"/>
          </p:cNvSpPr>
          <p:nvPr/>
        </p:nvSpPr>
        <p:spPr bwMode="auto">
          <a:xfrm>
            <a:off x="1468438" y="4292600"/>
            <a:ext cx="7302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3" name="Oval 202"/>
          <p:cNvSpPr>
            <a:spLocks noChangeArrowheads="1"/>
          </p:cNvSpPr>
          <p:nvPr/>
        </p:nvSpPr>
        <p:spPr bwMode="auto">
          <a:xfrm>
            <a:off x="1830388" y="46529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404" name="Line 195"/>
          <p:cNvSpPr>
            <a:spLocks noChangeShapeType="1"/>
          </p:cNvSpPr>
          <p:nvPr/>
        </p:nvSpPr>
        <p:spPr bwMode="auto">
          <a:xfrm flipV="1">
            <a:off x="1900238" y="4941888"/>
            <a:ext cx="1587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5" name="Line 196"/>
          <p:cNvSpPr>
            <a:spLocks noChangeShapeType="1"/>
          </p:cNvSpPr>
          <p:nvPr/>
        </p:nvSpPr>
        <p:spPr bwMode="auto">
          <a:xfrm>
            <a:off x="1757363" y="5016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6" name="Line 197"/>
          <p:cNvSpPr>
            <a:spLocks noChangeShapeType="1"/>
          </p:cNvSpPr>
          <p:nvPr/>
        </p:nvSpPr>
        <p:spPr bwMode="auto">
          <a:xfrm>
            <a:off x="2044700" y="5016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7" name="Line 198"/>
          <p:cNvSpPr>
            <a:spLocks noChangeShapeType="1"/>
          </p:cNvSpPr>
          <p:nvPr/>
        </p:nvSpPr>
        <p:spPr bwMode="auto">
          <a:xfrm flipH="1" flipV="1">
            <a:off x="1684338" y="4943475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8" name="Line 199"/>
          <p:cNvSpPr>
            <a:spLocks noChangeShapeType="1"/>
          </p:cNvSpPr>
          <p:nvPr/>
        </p:nvSpPr>
        <p:spPr bwMode="auto">
          <a:xfrm flipH="1" flipV="1">
            <a:off x="2043113" y="5232400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09" name="Line 200"/>
          <p:cNvSpPr>
            <a:spLocks noChangeShapeType="1"/>
          </p:cNvSpPr>
          <p:nvPr/>
        </p:nvSpPr>
        <p:spPr bwMode="auto">
          <a:xfrm flipV="1">
            <a:off x="1684338" y="5230813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10" name="Line 201"/>
          <p:cNvSpPr>
            <a:spLocks noChangeShapeType="1"/>
          </p:cNvSpPr>
          <p:nvPr/>
        </p:nvSpPr>
        <p:spPr bwMode="auto">
          <a:xfrm flipV="1">
            <a:off x="2043113" y="494188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11" name="Oval 202"/>
          <p:cNvSpPr>
            <a:spLocks noChangeArrowheads="1"/>
          </p:cNvSpPr>
          <p:nvPr/>
        </p:nvSpPr>
        <p:spPr bwMode="auto">
          <a:xfrm>
            <a:off x="1831975" y="54498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412" name="Line 209"/>
          <p:cNvSpPr>
            <a:spLocks noChangeShapeType="1"/>
          </p:cNvSpPr>
          <p:nvPr/>
        </p:nvSpPr>
        <p:spPr bwMode="auto">
          <a:xfrm flipH="1">
            <a:off x="1539875" y="537368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13" name="Line 210"/>
          <p:cNvSpPr>
            <a:spLocks noChangeShapeType="1"/>
          </p:cNvSpPr>
          <p:nvPr/>
        </p:nvSpPr>
        <p:spPr bwMode="auto">
          <a:xfrm>
            <a:off x="1612900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14" name="Line 211"/>
          <p:cNvSpPr>
            <a:spLocks noChangeShapeType="1"/>
          </p:cNvSpPr>
          <p:nvPr/>
        </p:nvSpPr>
        <p:spPr bwMode="auto">
          <a:xfrm>
            <a:off x="1684338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15" name="Oval 202"/>
          <p:cNvSpPr>
            <a:spLocks noChangeArrowheads="1"/>
          </p:cNvSpPr>
          <p:nvPr/>
        </p:nvSpPr>
        <p:spPr bwMode="auto">
          <a:xfrm>
            <a:off x="1828800" y="59483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416" name="Line 213"/>
          <p:cNvSpPr>
            <a:spLocks noChangeShapeType="1"/>
          </p:cNvSpPr>
          <p:nvPr/>
        </p:nvSpPr>
        <p:spPr bwMode="auto">
          <a:xfrm flipV="1">
            <a:off x="1901825" y="56610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52417" name="Group 214"/>
          <p:cNvGrpSpPr>
            <a:grpSpLocks/>
          </p:cNvGrpSpPr>
          <p:nvPr/>
        </p:nvGrpSpPr>
        <p:grpSpPr bwMode="auto">
          <a:xfrm>
            <a:off x="1684338" y="6237288"/>
            <a:ext cx="430212" cy="431800"/>
            <a:chOff x="1038" y="1888"/>
            <a:chExt cx="271" cy="272"/>
          </a:xfrm>
        </p:grpSpPr>
        <p:sp>
          <p:nvSpPr>
            <p:cNvPr id="52484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5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6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7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8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9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0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91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2418" name="157 CuadroTexto"/>
          <p:cNvSpPr txBox="1">
            <a:spLocks noChangeArrowheads="1"/>
          </p:cNvSpPr>
          <p:nvPr/>
        </p:nvSpPr>
        <p:spPr bwMode="auto">
          <a:xfrm>
            <a:off x="7094538" y="1773238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CORRENTOSO</a:t>
            </a:r>
          </a:p>
        </p:txBody>
      </p:sp>
      <p:sp>
        <p:nvSpPr>
          <p:cNvPr id="52419" name="162 CuadroTexto"/>
          <p:cNvSpPr txBox="1">
            <a:spLocks noChangeArrowheads="1"/>
          </p:cNvSpPr>
          <p:nvPr/>
        </p:nvSpPr>
        <p:spPr bwMode="auto">
          <a:xfrm>
            <a:off x="7094538" y="2319338"/>
            <a:ext cx="113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CARABINEROS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52420" name="164 CuadroTexto"/>
          <p:cNvSpPr txBox="1">
            <a:spLocks noChangeArrowheads="1"/>
          </p:cNvSpPr>
          <p:nvPr/>
        </p:nvSpPr>
        <p:spPr bwMode="auto">
          <a:xfrm>
            <a:off x="7094538" y="3040063"/>
            <a:ext cx="1030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LAGO CHAPO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AUTOMO</a:t>
            </a:r>
          </a:p>
        </p:txBody>
      </p:sp>
      <p:sp>
        <p:nvSpPr>
          <p:cNvPr id="52421" name="165 CuadroTexto"/>
          <p:cNvSpPr txBox="1">
            <a:spLocks noChangeArrowheads="1"/>
          </p:cNvSpPr>
          <p:nvPr/>
        </p:nvSpPr>
        <p:spPr bwMode="auto">
          <a:xfrm>
            <a:off x="7094538" y="4264025"/>
            <a:ext cx="1222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PAVIMENTO</a:t>
            </a:r>
          </a:p>
        </p:txBody>
      </p:sp>
      <p:sp>
        <p:nvSpPr>
          <p:cNvPr id="52422" name="166 CuadroTexto"/>
          <p:cNvSpPr txBox="1">
            <a:spLocks noChangeArrowheads="1"/>
          </p:cNvSpPr>
          <p:nvPr/>
        </p:nvSpPr>
        <p:spPr bwMode="auto">
          <a:xfrm>
            <a:off x="7094538" y="4941888"/>
            <a:ext cx="608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</p:txBody>
      </p:sp>
      <p:grpSp>
        <p:nvGrpSpPr>
          <p:cNvPr id="52423" name="Group 228"/>
          <p:cNvGrpSpPr>
            <a:grpSpLocks/>
          </p:cNvGrpSpPr>
          <p:nvPr/>
        </p:nvGrpSpPr>
        <p:grpSpPr bwMode="auto">
          <a:xfrm>
            <a:off x="6303963" y="1701800"/>
            <a:ext cx="430212" cy="431800"/>
            <a:chOff x="1038" y="1888"/>
            <a:chExt cx="271" cy="272"/>
          </a:xfrm>
        </p:grpSpPr>
        <p:sp>
          <p:nvSpPr>
            <p:cNvPr id="52476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7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8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9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0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1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2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83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2424" name="Oval 202"/>
          <p:cNvSpPr>
            <a:spLocks noChangeArrowheads="1"/>
          </p:cNvSpPr>
          <p:nvPr/>
        </p:nvSpPr>
        <p:spPr bwMode="auto">
          <a:xfrm>
            <a:off x="6450013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425" name="Line 238"/>
          <p:cNvSpPr>
            <a:spLocks noChangeShapeType="1"/>
          </p:cNvSpPr>
          <p:nvPr/>
        </p:nvSpPr>
        <p:spPr bwMode="auto">
          <a:xfrm flipV="1">
            <a:off x="6523038" y="23542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2426" name="Picture 2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2420938"/>
            <a:ext cx="3127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427" name="Oval 202"/>
          <p:cNvSpPr>
            <a:spLocks noChangeArrowheads="1"/>
          </p:cNvSpPr>
          <p:nvPr/>
        </p:nvSpPr>
        <p:spPr bwMode="auto">
          <a:xfrm>
            <a:off x="6446838" y="3360738"/>
            <a:ext cx="141287" cy="1397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428" name="Line 241"/>
          <p:cNvSpPr>
            <a:spLocks noChangeShapeType="1"/>
          </p:cNvSpPr>
          <p:nvPr/>
        </p:nvSpPr>
        <p:spPr bwMode="auto">
          <a:xfrm flipV="1">
            <a:off x="6518275" y="32131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29" name="Line 242"/>
          <p:cNvSpPr>
            <a:spLocks noChangeShapeType="1"/>
          </p:cNvSpPr>
          <p:nvPr/>
        </p:nvSpPr>
        <p:spPr bwMode="auto">
          <a:xfrm flipV="1">
            <a:off x="6518275" y="3068638"/>
            <a:ext cx="144463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0" name="Line 243"/>
          <p:cNvSpPr>
            <a:spLocks noChangeShapeType="1"/>
          </p:cNvSpPr>
          <p:nvPr/>
        </p:nvSpPr>
        <p:spPr bwMode="auto">
          <a:xfrm flipH="1" flipV="1">
            <a:off x="6230938" y="3068638"/>
            <a:ext cx="2873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1" name="Line 244"/>
          <p:cNvSpPr>
            <a:spLocks noChangeShapeType="1"/>
          </p:cNvSpPr>
          <p:nvPr/>
        </p:nvSpPr>
        <p:spPr bwMode="auto">
          <a:xfrm>
            <a:off x="6302375" y="299720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2" name="Line 245"/>
          <p:cNvSpPr>
            <a:spLocks noChangeShapeType="1"/>
          </p:cNvSpPr>
          <p:nvPr/>
        </p:nvSpPr>
        <p:spPr bwMode="auto">
          <a:xfrm>
            <a:off x="6375400" y="306863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3" name="Oval 202"/>
          <p:cNvSpPr>
            <a:spLocks noChangeArrowheads="1"/>
          </p:cNvSpPr>
          <p:nvPr/>
        </p:nvSpPr>
        <p:spPr bwMode="auto">
          <a:xfrm>
            <a:off x="6450013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434" name="Line 247"/>
          <p:cNvSpPr>
            <a:spLocks noChangeShapeType="1"/>
          </p:cNvSpPr>
          <p:nvPr/>
        </p:nvSpPr>
        <p:spPr bwMode="auto">
          <a:xfrm flipV="1">
            <a:off x="6523038" y="36496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5" name="Line 248"/>
          <p:cNvSpPr>
            <a:spLocks noChangeShapeType="1"/>
          </p:cNvSpPr>
          <p:nvPr/>
        </p:nvSpPr>
        <p:spPr bwMode="auto">
          <a:xfrm flipH="1">
            <a:off x="6159500" y="386080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6" name="Line 249"/>
          <p:cNvSpPr>
            <a:spLocks noChangeShapeType="1"/>
          </p:cNvSpPr>
          <p:nvPr/>
        </p:nvSpPr>
        <p:spPr bwMode="auto">
          <a:xfrm>
            <a:off x="6662738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7" name="Line 250"/>
          <p:cNvSpPr>
            <a:spLocks noChangeShapeType="1"/>
          </p:cNvSpPr>
          <p:nvPr/>
        </p:nvSpPr>
        <p:spPr bwMode="auto">
          <a:xfrm>
            <a:off x="6734175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8" name="Line 251"/>
          <p:cNvSpPr>
            <a:spLocks noChangeShapeType="1"/>
          </p:cNvSpPr>
          <p:nvPr/>
        </p:nvSpPr>
        <p:spPr bwMode="auto">
          <a:xfrm>
            <a:off x="6302375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39" name="Line 252"/>
          <p:cNvSpPr>
            <a:spLocks noChangeShapeType="1"/>
          </p:cNvSpPr>
          <p:nvPr/>
        </p:nvSpPr>
        <p:spPr bwMode="auto">
          <a:xfrm>
            <a:off x="6373813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40" name="Oval 202"/>
          <p:cNvSpPr>
            <a:spLocks noChangeArrowheads="1"/>
          </p:cNvSpPr>
          <p:nvPr/>
        </p:nvSpPr>
        <p:spPr bwMode="auto">
          <a:xfrm>
            <a:off x="6451600" y="45847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2441" name="Line 254"/>
          <p:cNvSpPr>
            <a:spLocks noChangeShapeType="1"/>
          </p:cNvSpPr>
          <p:nvPr/>
        </p:nvSpPr>
        <p:spPr bwMode="auto">
          <a:xfrm flipV="1">
            <a:off x="6524625" y="42973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52442" name="Group 255"/>
          <p:cNvGrpSpPr>
            <a:grpSpLocks/>
          </p:cNvGrpSpPr>
          <p:nvPr/>
        </p:nvGrpSpPr>
        <p:grpSpPr bwMode="auto">
          <a:xfrm>
            <a:off x="6302375" y="5084763"/>
            <a:ext cx="430213" cy="431800"/>
            <a:chOff x="1038" y="1888"/>
            <a:chExt cx="271" cy="272"/>
          </a:xfrm>
        </p:grpSpPr>
        <p:sp>
          <p:nvSpPr>
            <p:cNvPr id="52468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69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0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1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2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3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4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2475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2443" name="123 CuadroTexto"/>
          <p:cNvSpPr txBox="1">
            <a:spLocks noChangeArrowheads="1"/>
          </p:cNvSpPr>
          <p:nvPr/>
        </p:nvSpPr>
        <p:spPr bwMode="auto">
          <a:xfrm>
            <a:off x="4757738" y="306863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27,3</a:t>
            </a:r>
          </a:p>
        </p:txBody>
      </p:sp>
      <p:sp>
        <p:nvSpPr>
          <p:cNvPr id="52444" name="124 CuadroTexto"/>
          <p:cNvSpPr txBox="1">
            <a:spLocks noChangeArrowheads="1"/>
          </p:cNvSpPr>
          <p:nvPr/>
        </p:nvSpPr>
        <p:spPr bwMode="auto">
          <a:xfrm>
            <a:off x="4757738" y="371633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27,4</a:t>
            </a:r>
          </a:p>
        </p:txBody>
      </p:sp>
      <p:sp>
        <p:nvSpPr>
          <p:cNvPr id="52445" name="125 CuadroTexto"/>
          <p:cNvSpPr txBox="1">
            <a:spLocks noChangeArrowheads="1"/>
          </p:cNvSpPr>
          <p:nvPr/>
        </p:nvSpPr>
        <p:spPr bwMode="auto">
          <a:xfrm>
            <a:off x="4757738" y="436403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28,6</a:t>
            </a:r>
          </a:p>
        </p:txBody>
      </p:sp>
      <p:sp>
        <p:nvSpPr>
          <p:cNvPr id="52446" name="126 CuadroTexto"/>
          <p:cNvSpPr txBox="1">
            <a:spLocks noChangeArrowheads="1"/>
          </p:cNvSpPr>
          <p:nvPr/>
        </p:nvSpPr>
        <p:spPr bwMode="auto">
          <a:xfrm>
            <a:off x="4775200" y="5084763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29,0</a:t>
            </a:r>
          </a:p>
        </p:txBody>
      </p:sp>
      <p:sp>
        <p:nvSpPr>
          <p:cNvPr id="52447" name="123 CuadroTexto"/>
          <p:cNvSpPr txBox="1">
            <a:spLocks noChangeArrowheads="1"/>
          </p:cNvSpPr>
          <p:nvPr/>
        </p:nvSpPr>
        <p:spPr bwMode="auto">
          <a:xfrm>
            <a:off x="4757738" y="177323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26,2</a:t>
            </a:r>
          </a:p>
        </p:txBody>
      </p:sp>
      <p:sp>
        <p:nvSpPr>
          <p:cNvPr id="52448" name="123 CuadroTexto"/>
          <p:cNvSpPr txBox="1">
            <a:spLocks noChangeArrowheads="1"/>
          </p:cNvSpPr>
          <p:nvPr/>
        </p:nvSpPr>
        <p:spPr bwMode="auto">
          <a:xfrm>
            <a:off x="4757738" y="242093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27,1</a:t>
            </a:r>
          </a:p>
        </p:txBody>
      </p:sp>
      <p:sp>
        <p:nvSpPr>
          <p:cNvPr id="52449" name="127 CuadroTexto"/>
          <p:cNvSpPr txBox="1">
            <a:spLocks noChangeArrowheads="1"/>
          </p:cNvSpPr>
          <p:nvPr/>
        </p:nvSpPr>
        <p:spPr bwMode="auto">
          <a:xfrm>
            <a:off x="5384800" y="30686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2450" name="128 CuadroTexto"/>
          <p:cNvSpPr txBox="1">
            <a:spLocks noChangeArrowheads="1"/>
          </p:cNvSpPr>
          <p:nvPr/>
        </p:nvSpPr>
        <p:spPr bwMode="auto">
          <a:xfrm>
            <a:off x="5384800" y="37163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2451" name="129 CuadroTexto"/>
          <p:cNvSpPr txBox="1">
            <a:spLocks noChangeArrowheads="1"/>
          </p:cNvSpPr>
          <p:nvPr/>
        </p:nvSpPr>
        <p:spPr bwMode="auto">
          <a:xfrm>
            <a:off x="5384800" y="436403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52452" name="130 CuadroTexto"/>
          <p:cNvSpPr txBox="1">
            <a:spLocks noChangeArrowheads="1"/>
          </p:cNvSpPr>
          <p:nvPr/>
        </p:nvSpPr>
        <p:spPr bwMode="auto">
          <a:xfrm>
            <a:off x="5384800" y="50847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2453" name="Text Box 274"/>
          <p:cNvSpPr txBox="1">
            <a:spLocks noChangeArrowheads="1"/>
          </p:cNvSpPr>
          <p:nvPr/>
        </p:nvSpPr>
        <p:spPr bwMode="auto">
          <a:xfrm>
            <a:off x="5364163" y="18002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3,6</a:t>
            </a:r>
          </a:p>
        </p:txBody>
      </p:sp>
      <p:sp>
        <p:nvSpPr>
          <p:cNvPr id="52454" name="Text Box 275"/>
          <p:cNvSpPr txBox="1">
            <a:spLocks noChangeArrowheads="1"/>
          </p:cNvSpPr>
          <p:nvPr/>
        </p:nvSpPr>
        <p:spPr bwMode="auto">
          <a:xfrm>
            <a:off x="5364163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0,9</a:t>
            </a:r>
          </a:p>
        </p:txBody>
      </p:sp>
      <p:sp>
        <p:nvSpPr>
          <p:cNvPr id="52455" name="131 CuadroTexto"/>
          <p:cNvSpPr txBox="1">
            <a:spLocks noChangeArrowheads="1"/>
          </p:cNvSpPr>
          <p:nvPr/>
        </p:nvSpPr>
        <p:spPr bwMode="auto">
          <a:xfrm>
            <a:off x="8420100" y="3130550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1,7</a:t>
            </a:r>
          </a:p>
        </p:txBody>
      </p:sp>
      <p:sp>
        <p:nvSpPr>
          <p:cNvPr id="52456" name="132 CuadroTexto"/>
          <p:cNvSpPr txBox="1">
            <a:spLocks noChangeArrowheads="1"/>
          </p:cNvSpPr>
          <p:nvPr/>
        </p:nvSpPr>
        <p:spPr bwMode="auto">
          <a:xfrm>
            <a:off x="8420100" y="50847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2457" name="133 CuadroTexto"/>
          <p:cNvSpPr txBox="1">
            <a:spLocks noChangeArrowheads="1"/>
          </p:cNvSpPr>
          <p:nvPr/>
        </p:nvSpPr>
        <p:spPr bwMode="auto">
          <a:xfrm>
            <a:off x="8420100" y="44370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2458" name="134 CuadroTexto"/>
          <p:cNvSpPr txBox="1">
            <a:spLocks noChangeArrowheads="1"/>
          </p:cNvSpPr>
          <p:nvPr/>
        </p:nvSpPr>
        <p:spPr bwMode="auto">
          <a:xfrm>
            <a:off x="8420100" y="37893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52459" name="Text Box 280"/>
          <p:cNvSpPr txBox="1">
            <a:spLocks noChangeArrowheads="1"/>
          </p:cNvSpPr>
          <p:nvPr/>
        </p:nvSpPr>
        <p:spPr bwMode="auto">
          <a:xfrm>
            <a:off x="8380413" y="18002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2,8</a:t>
            </a:r>
          </a:p>
        </p:txBody>
      </p:sp>
      <p:sp>
        <p:nvSpPr>
          <p:cNvPr id="52460" name="Text Box 281"/>
          <p:cNvSpPr txBox="1">
            <a:spLocks noChangeArrowheads="1"/>
          </p:cNvSpPr>
          <p:nvPr/>
        </p:nvSpPr>
        <p:spPr bwMode="auto">
          <a:xfrm>
            <a:off x="8401050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1,9</a:t>
            </a:r>
          </a:p>
        </p:txBody>
      </p:sp>
      <p:sp>
        <p:nvSpPr>
          <p:cNvPr id="52461" name="AutoShape 23"/>
          <p:cNvSpPr>
            <a:spLocks noChangeArrowheads="1"/>
          </p:cNvSpPr>
          <p:nvPr/>
        </p:nvSpPr>
        <p:spPr bwMode="auto">
          <a:xfrm>
            <a:off x="5664200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462" name="AutoShape 24"/>
          <p:cNvSpPr>
            <a:spLocks noChangeArrowheads="1"/>
          </p:cNvSpPr>
          <p:nvPr/>
        </p:nvSpPr>
        <p:spPr bwMode="auto">
          <a:xfrm>
            <a:off x="5664200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2463" name="Rectangle 29"/>
          <p:cNvSpPr>
            <a:spLocks noChangeArrowheads="1"/>
          </p:cNvSpPr>
          <p:nvPr/>
        </p:nvSpPr>
        <p:spPr bwMode="auto">
          <a:xfrm>
            <a:off x="5651500" y="4221163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52464" name="Rectangle 30"/>
          <p:cNvSpPr>
            <a:spLocks noChangeArrowheads="1"/>
          </p:cNvSpPr>
          <p:nvPr/>
        </p:nvSpPr>
        <p:spPr bwMode="auto">
          <a:xfrm>
            <a:off x="5651500" y="4868863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52465" name="Line 286"/>
          <p:cNvSpPr>
            <a:spLocks noChangeShapeType="1"/>
          </p:cNvSpPr>
          <p:nvPr/>
        </p:nvSpPr>
        <p:spPr bwMode="auto">
          <a:xfrm>
            <a:off x="2411413" y="1196975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2466" name="1 CuadroTexto"/>
          <p:cNvSpPr txBox="1">
            <a:spLocks noChangeArrowheads="1"/>
          </p:cNvSpPr>
          <p:nvPr/>
        </p:nvSpPr>
        <p:spPr bwMode="auto">
          <a:xfrm>
            <a:off x="1692275" y="549275"/>
            <a:ext cx="154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LAS MARCAS 2</a:t>
            </a:r>
          </a:p>
        </p:txBody>
      </p:sp>
      <p:sp>
        <p:nvSpPr>
          <p:cNvPr id="52467" name="1 CuadroTexto"/>
          <p:cNvSpPr txBox="1">
            <a:spLocks noChangeArrowheads="1"/>
          </p:cNvSpPr>
          <p:nvPr/>
        </p:nvSpPr>
        <p:spPr bwMode="auto">
          <a:xfrm>
            <a:off x="6343650" y="549275"/>
            <a:ext cx="154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LAS MARCAS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9"/>
          <p:cNvSpPr>
            <a:spLocks noChangeArrowheads="1"/>
          </p:cNvSpPr>
          <p:nvPr/>
        </p:nvSpPr>
        <p:spPr bwMode="auto">
          <a:xfrm>
            <a:off x="166688" y="1905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251" name="Line 60"/>
          <p:cNvSpPr>
            <a:spLocks noChangeShapeType="1"/>
          </p:cNvSpPr>
          <p:nvPr/>
        </p:nvSpPr>
        <p:spPr bwMode="auto">
          <a:xfrm>
            <a:off x="2398713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2" name="Line 61"/>
          <p:cNvSpPr>
            <a:spLocks noChangeShapeType="1"/>
          </p:cNvSpPr>
          <p:nvPr/>
        </p:nvSpPr>
        <p:spPr bwMode="auto">
          <a:xfrm>
            <a:off x="1651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3" name="Line 62"/>
          <p:cNvSpPr>
            <a:spLocks noChangeShapeType="1"/>
          </p:cNvSpPr>
          <p:nvPr/>
        </p:nvSpPr>
        <p:spPr bwMode="auto">
          <a:xfrm>
            <a:off x="3765550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4" name="Line 63"/>
          <p:cNvSpPr>
            <a:spLocks noChangeShapeType="1"/>
          </p:cNvSpPr>
          <p:nvPr/>
        </p:nvSpPr>
        <p:spPr bwMode="auto">
          <a:xfrm flipH="1">
            <a:off x="1236663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5" name="Line 64"/>
          <p:cNvSpPr>
            <a:spLocks noChangeShapeType="1"/>
          </p:cNvSpPr>
          <p:nvPr/>
        </p:nvSpPr>
        <p:spPr bwMode="auto">
          <a:xfrm>
            <a:off x="1651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6" name="Line 65"/>
          <p:cNvSpPr>
            <a:spLocks noChangeShapeType="1"/>
          </p:cNvSpPr>
          <p:nvPr/>
        </p:nvSpPr>
        <p:spPr bwMode="auto">
          <a:xfrm>
            <a:off x="669925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7" name="Line 66"/>
          <p:cNvSpPr>
            <a:spLocks noChangeShapeType="1"/>
          </p:cNvSpPr>
          <p:nvPr/>
        </p:nvSpPr>
        <p:spPr bwMode="auto">
          <a:xfrm>
            <a:off x="165100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8" name="Line 67"/>
          <p:cNvSpPr>
            <a:spLocks noChangeShapeType="1"/>
          </p:cNvSpPr>
          <p:nvPr/>
        </p:nvSpPr>
        <p:spPr bwMode="auto">
          <a:xfrm>
            <a:off x="165100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59" name="Line 68"/>
          <p:cNvSpPr>
            <a:spLocks noChangeShapeType="1"/>
          </p:cNvSpPr>
          <p:nvPr/>
        </p:nvSpPr>
        <p:spPr bwMode="auto">
          <a:xfrm>
            <a:off x="16510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60" name="Line 69"/>
          <p:cNvSpPr>
            <a:spLocks noChangeShapeType="1"/>
          </p:cNvSpPr>
          <p:nvPr/>
        </p:nvSpPr>
        <p:spPr bwMode="auto">
          <a:xfrm>
            <a:off x="165100" y="42211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61" name="Line 70"/>
          <p:cNvSpPr>
            <a:spLocks noChangeShapeType="1"/>
          </p:cNvSpPr>
          <p:nvPr/>
        </p:nvSpPr>
        <p:spPr bwMode="auto">
          <a:xfrm>
            <a:off x="165100" y="486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62" name="Rectangle 71"/>
          <p:cNvSpPr>
            <a:spLocks noChangeArrowheads="1"/>
          </p:cNvSpPr>
          <p:nvPr/>
        </p:nvSpPr>
        <p:spPr bwMode="auto">
          <a:xfrm>
            <a:off x="3095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3263" name="Rectangle 72"/>
          <p:cNvSpPr>
            <a:spLocks noChangeArrowheads="1"/>
          </p:cNvSpPr>
          <p:nvPr/>
        </p:nvSpPr>
        <p:spPr bwMode="auto">
          <a:xfrm>
            <a:off x="165100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3264" name="Rectangle 73"/>
          <p:cNvSpPr>
            <a:spLocks noChangeArrowheads="1"/>
          </p:cNvSpPr>
          <p:nvPr/>
        </p:nvSpPr>
        <p:spPr bwMode="auto">
          <a:xfrm>
            <a:off x="669925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3265" name="Rectangle 74"/>
          <p:cNvSpPr>
            <a:spLocks noChangeArrowheads="1"/>
          </p:cNvSpPr>
          <p:nvPr/>
        </p:nvSpPr>
        <p:spPr bwMode="auto">
          <a:xfrm>
            <a:off x="2554288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3266" name="Rectangle 75"/>
          <p:cNvSpPr>
            <a:spLocks noChangeArrowheads="1"/>
          </p:cNvSpPr>
          <p:nvPr/>
        </p:nvSpPr>
        <p:spPr bwMode="auto">
          <a:xfrm>
            <a:off x="37465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3267" name="Line 88"/>
          <p:cNvSpPr>
            <a:spLocks noChangeShapeType="1"/>
          </p:cNvSpPr>
          <p:nvPr/>
        </p:nvSpPr>
        <p:spPr bwMode="auto">
          <a:xfrm>
            <a:off x="1651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68" name="Line 93"/>
          <p:cNvSpPr>
            <a:spLocks noChangeShapeType="1"/>
          </p:cNvSpPr>
          <p:nvPr/>
        </p:nvSpPr>
        <p:spPr bwMode="auto">
          <a:xfrm>
            <a:off x="1651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69" name="Rectangle 94"/>
          <p:cNvSpPr>
            <a:spLocks noChangeArrowheads="1"/>
          </p:cNvSpPr>
          <p:nvPr/>
        </p:nvSpPr>
        <p:spPr bwMode="auto">
          <a:xfrm>
            <a:off x="1390650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3270" name="Freeform 95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71" name="Line 96"/>
          <p:cNvSpPr>
            <a:spLocks noChangeShapeType="1"/>
          </p:cNvSpPr>
          <p:nvPr/>
        </p:nvSpPr>
        <p:spPr bwMode="auto">
          <a:xfrm>
            <a:off x="2338388" y="1241425"/>
            <a:ext cx="1587" cy="5500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72" name="Freeform 97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73" name="Freeform 98"/>
          <p:cNvSpPr>
            <a:spLocks/>
          </p:cNvSpPr>
          <p:nvPr/>
        </p:nvSpPr>
        <p:spPr bwMode="auto">
          <a:xfrm>
            <a:off x="1246188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74" name="Freeform 99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75" name="Rectangle 100"/>
          <p:cNvSpPr>
            <a:spLocks noChangeArrowheads="1"/>
          </p:cNvSpPr>
          <p:nvPr/>
        </p:nvSpPr>
        <p:spPr bwMode="auto">
          <a:xfrm>
            <a:off x="1173163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3276" name="Rectangle 101"/>
          <p:cNvSpPr>
            <a:spLocks noChangeArrowheads="1"/>
          </p:cNvSpPr>
          <p:nvPr/>
        </p:nvSpPr>
        <p:spPr bwMode="auto">
          <a:xfrm>
            <a:off x="1730375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3277" name="Rectangle 102"/>
          <p:cNvSpPr>
            <a:spLocks noChangeArrowheads="1"/>
          </p:cNvSpPr>
          <p:nvPr/>
        </p:nvSpPr>
        <p:spPr bwMode="auto">
          <a:xfrm>
            <a:off x="2314575" y="806450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3278" name="Rectangle 103"/>
          <p:cNvSpPr>
            <a:spLocks noChangeArrowheads="1"/>
          </p:cNvSpPr>
          <p:nvPr/>
        </p:nvSpPr>
        <p:spPr bwMode="auto">
          <a:xfrm>
            <a:off x="2973388" y="806450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3279" name="Freeform 104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80" name="Freeform 105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81" name="Freeform 106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82" name="AutoShape 107"/>
          <p:cNvSpPr>
            <a:spLocks noChangeArrowheads="1"/>
          </p:cNvSpPr>
          <p:nvPr/>
        </p:nvSpPr>
        <p:spPr bwMode="auto">
          <a:xfrm>
            <a:off x="165100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3283" name="Freeform 108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84" name="Freeform 109"/>
          <p:cNvSpPr>
            <a:spLocks/>
          </p:cNvSpPr>
          <p:nvPr/>
        </p:nvSpPr>
        <p:spPr bwMode="auto">
          <a:xfrm>
            <a:off x="1651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85" name="Rectangle 110"/>
          <p:cNvSpPr>
            <a:spLocks noChangeArrowheads="1"/>
          </p:cNvSpPr>
          <p:nvPr/>
        </p:nvSpPr>
        <p:spPr bwMode="auto">
          <a:xfrm>
            <a:off x="3729038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3286" name="Freeform 111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287" name="Rectangle 112"/>
          <p:cNvSpPr>
            <a:spLocks noChangeArrowheads="1"/>
          </p:cNvSpPr>
          <p:nvPr/>
        </p:nvSpPr>
        <p:spPr bwMode="auto">
          <a:xfrm>
            <a:off x="3740150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3288" name="Rectangle 113"/>
          <p:cNvSpPr>
            <a:spLocks noChangeArrowheads="1"/>
          </p:cNvSpPr>
          <p:nvPr/>
        </p:nvSpPr>
        <p:spPr bwMode="auto">
          <a:xfrm>
            <a:off x="165100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3289" name="Rectangle 58"/>
          <p:cNvSpPr>
            <a:spLocks noChangeArrowheads="1"/>
          </p:cNvSpPr>
          <p:nvPr/>
        </p:nvSpPr>
        <p:spPr bwMode="auto">
          <a:xfrm>
            <a:off x="419100" y="198438"/>
            <a:ext cx="15509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20   CORRENTOSO</a:t>
            </a:r>
          </a:p>
        </p:txBody>
      </p:sp>
      <p:sp>
        <p:nvSpPr>
          <p:cNvPr id="53290" name="Rectangle 58"/>
          <p:cNvSpPr>
            <a:spLocks noChangeArrowheads="1"/>
          </p:cNvSpPr>
          <p:nvPr/>
        </p:nvSpPr>
        <p:spPr bwMode="auto">
          <a:xfrm>
            <a:off x="428625" y="414338"/>
            <a:ext cx="1978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21   PARQUE ASISTENCIA</a:t>
            </a:r>
          </a:p>
        </p:txBody>
      </p:sp>
      <p:sp>
        <p:nvSpPr>
          <p:cNvPr id="53291" name="119 CuadroTexto"/>
          <p:cNvSpPr txBox="1">
            <a:spLocks noChangeArrowheads="1"/>
          </p:cNvSpPr>
          <p:nvPr/>
        </p:nvSpPr>
        <p:spPr bwMode="auto">
          <a:xfrm>
            <a:off x="1243013" y="8985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53292" name="119 CuadroTexto"/>
          <p:cNvSpPr txBox="1">
            <a:spLocks noChangeArrowheads="1"/>
          </p:cNvSpPr>
          <p:nvPr/>
        </p:nvSpPr>
        <p:spPr bwMode="auto">
          <a:xfrm>
            <a:off x="1746250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3293" name="119 CuadroTexto"/>
          <p:cNvSpPr txBox="1">
            <a:spLocks noChangeArrowheads="1"/>
          </p:cNvSpPr>
          <p:nvPr/>
        </p:nvSpPr>
        <p:spPr bwMode="auto">
          <a:xfrm>
            <a:off x="2411413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53294" name="119 CuadroTexto"/>
          <p:cNvSpPr txBox="1">
            <a:spLocks noChangeArrowheads="1"/>
          </p:cNvSpPr>
          <p:nvPr/>
        </p:nvSpPr>
        <p:spPr bwMode="auto">
          <a:xfrm>
            <a:off x="2987675" y="908050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53295" name="118 CuadroTexto"/>
          <p:cNvSpPr txBox="1">
            <a:spLocks noChangeArrowheads="1"/>
          </p:cNvSpPr>
          <p:nvPr/>
        </p:nvSpPr>
        <p:spPr bwMode="auto">
          <a:xfrm>
            <a:off x="3686175" y="9080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3296" name="AutoShape 19"/>
          <p:cNvSpPr>
            <a:spLocks noChangeArrowheads="1"/>
          </p:cNvSpPr>
          <p:nvPr/>
        </p:nvSpPr>
        <p:spPr bwMode="auto">
          <a:xfrm>
            <a:off x="99218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297" name="AutoShape 20"/>
          <p:cNvSpPr>
            <a:spLocks noChangeArrowheads="1"/>
          </p:cNvSpPr>
          <p:nvPr/>
        </p:nvSpPr>
        <p:spPr bwMode="auto">
          <a:xfrm>
            <a:off x="99218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298" name="AutoShape 21"/>
          <p:cNvSpPr>
            <a:spLocks noChangeArrowheads="1"/>
          </p:cNvSpPr>
          <p:nvPr/>
        </p:nvSpPr>
        <p:spPr bwMode="auto">
          <a:xfrm>
            <a:off x="99218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299" name="AutoShape 22"/>
          <p:cNvSpPr>
            <a:spLocks noChangeArrowheads="1"/>
          </p:cNvSpPr>
          <p:nvPr/>
        </p:nvSpPr>
        <p:spPr bwMode="auto">
          <a:xfrm>
            <a:off x="99218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00" name="AutoShape 23"/>
          <p:cNvSpPr>
            <a:spLocks noChangeArrowheads="1"/>
          </p:cNvSpPr>
          <p:nvPr/>
        </p:nvSpPr>
        <p:spPr bwMode="auto">
          <a:xfrm>
            <a:off x="992188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01" name="AutoShape 24"/>
          <p:cNvSpPr>
            <a:spLocks noChangeArrowheads="1"/>
          </p:cNvSpPr>
          <p:nvPr/>
        </p:nvSpPr>
        <p:spPr bwMode="auto">
          <a:xfrm>
            <a:off x="992188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02" name="Rectangle 25"/>
          <p:cNvSpPr>
            <a:spLocks noChangeArrowheads="1"/>
          </p:cNvSpPr>
          <p:nvPr/>
        </p:nvSpPr>
        <p:spPr bwMode="auto">
          <a:xfrm>
            <a:off x="971550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3303" name="Rectangle 26"/>
          <p:cNvSpPr>
            <a:spLocks noChangeArrowheads="1"/>
          </p:cNvSpPr>
          <p:nvPr/>
        </p:nvSpPr>
        <p:spPr bwMode="auto">
          <a:xfrm>
            <a:off x="979488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3304" name="Rectangle 27"/>
          <p:cNvSpPr>
            <a:spLocks noChangeArrowheads="1"/>
          </p:cNvSpPr>
          <p:nvPr/>
        </p:nvSpPr>
        <p:spPr bwMode="auto">
          <a:xfrm>
            <a:off x="979488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3305" name="Rectangle 28"/>
          <p:cNvSpPr>
            <a:spLocks noChangeArrowheads="1"/>
          </p:cNvSpPr>
          <p:nvPr/>
        </p:nvSpPr>
        <p:spPr bwMode="auto">
          <a:xfrm>
            <a:off x="979488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3306" name="Rectangle 29"/>
          <p:cNvSpPr>
            <a:spLocks noChangeArrowheads="1"/>
          </p:cNvSpPr>
          <p:nvPr/>
        </p:nvSpPr>
        <p:spPr bwMode="auto">
          <a:xfrm>
            <a:off x="979488" y="42211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53307" name="Rectangle 30"/>
          <p:cNvSpPr>
            <a:spLocks noChangeArrowheads="1"/>
          </p:cNvSpPr>
          <p:nvPr/>
        </p:nvSpPr>
        <p:spPr bwMode="auto">
          <a:xfrm>
            <a:off x="979488" y="48688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53308" name="AutoShape 32"/>
          <p:cNvSpPr>
            <a:spLocks noChangeArrowheads="1"/>
          </p:cNvSpPr>
          <p:nvPr/>
        </p:nvSpPr>
        <p:spPr bwMode="auto">
          <a:xfrm>
            <a:off x="990600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09" name="Rectangle 33"/>
          <p:cNvSpPr>
            <a:spLocks noChangeArrowheads="1"/>
          </p:cNvSpPr>
          <p:nvPr/>
        </p:nvSpPr>
        <p:spPr bwMode="auto">
          <a:xfrm>
            <a:off x="977900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3310" name="AutoShape 34"/>
          <p:cNvSpPr>
            <a:spLocks noChangeArrowheads="1"/>
          </p:cNvSpPr>
          <p:nvPr/>
        </p:nvSpPr>
        <p:spPr bwMode="auto">
          <a:xfrm>
            <a:off x="992188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11" name="Rectangle 35"/>
          <p:cNvSpPr>
            <a:spLocks noChangeArrowheads="1"/>
          </p:cNvSpPr>
          <p:nvPr/>
        </p:nvSpPr>
        <p:spPr bwMode="auto">
          <a:xfrm>
            <a:off x="971550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3312" name="177 CuadroTexto"/>
          <p:cNvSpPr txBox="1">
            <a:spLocks noChangeArrowheads="1"/>
          </p:cNvSpPr>
          <p:nvPr/>
        </p:nvSpPr>
        <p:spPr bwMode="auto">
          <a:xfrm>
            <a:off x="250825" y="1773238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3313" name="178 CuadroTexto"/>
          <p:cNvSpPr txBox="1">
            <a:spLocks noChangeArrowheads="1"/>
          </p:cNvSpPr>
          <p:nvPr/>
        </p:nvSpPr>
        <p:spPr bwMode="auto">
          <a:xfrm>
            <a:off x="71120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3314" name="179 CuadroTexto"/>
          <p:cNvSpPr txBox="1">
            <a:spLocks noChangeArrowheads="1"/>
          </p:cNvSpPr>
          <p:nvPr/>
        </p:nvSpPr>
        <p:spPr bwMode="auto">
          <a:xfrm>
            <a:off x="206375" y="241141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1,9</a:t>
            </a:r>
          </a:p>
        </p:txBody>
      </p:sp>
      <p:sp>
        <p:nvSpPr>
          <p:cNvPr id="53315" name="180 CuadroTexto"/>
          <p:cNvSpPr txBox="1">
            <a:spLocks noChangeArrowheads="1"/>
          </p:cNvSpPr>
          <p:nvPr/>
        </p:nvSpPr>
        <p:spPr bwMode="auto">
          <a:xfrm>
            <a:off x="206375" y="305911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2,2</a:t>
            </a:r>
          </a:p>
        </p:txBody>
      </p:sp>
      <p:sp>
        <p:nvSpPr>
          <p:cNvPr id="53316" name="181 CuadroTexto"/>
          <p:cNvSpPr txBox="1">
            <a:spLocks noChangeArrowheads="1"/>
          </p:cNvSpPr>
          <p:nvPr/>
        </p:nvSpPr>
        <p:spPr bwMode="auto">
          <a:xfrm>
            <a:off x="206375" y="3708400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2,4</a:t>
            </a:r>
          </a:p>
        </p:txBody>
      </p:sp>
      <p:sp>
        <p:nvSpPr>
          <p:cNvPr id="53317" name="182 CuadroTexto"/>
          <p:cNvSpPr txBox="1">
            <a:spLocks noChangeArrowheads="1"/>
          </p:cNvSpPr>
          <p:nvPr/>
        </p:nvSpPr>
        <p:spPr bwMode="auto">
          <a:xfrm>
            <a:off x="206375" y="4356100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3,0</a:t>
            </a:r>
          </a:p>
        </p:txBody>
      </p:sp>
      <p:sp>
        <p:nvSpPr>
          <p:cNvPr id="53318" name="183 CuadroTexto"/>
          <p:cNvSpPr txBox="1">
            <a:spLocks noChangeArrowheads="1"/>
          </p:cNvSpPr>
          <p:nvPr/>
        </p:nvSpPr>
        <p:spPr bwMode="auto">
          <a:xfrm>
            <a:off x="206375" y="50752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3,9</a:t>
            </a:r>
          </a:p>
        </p:txBody>
      </p:sp>
      <p:sp>
        <p:nvSpPr>
          <p:cNvPr id="53319" name="184 CuadroTexto"/>
          <p:cNvSpPr txBox="1">
            <a:spLocks noChangeArrowheads="1"/>
          </p:cNvSpPr>
          <p:nvPr/>
        </p:nvSpPr>
        <p:spPr bwMode="auto">
          <a:xfrm>
            <a:off x="206375" y="5726113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53320" name="185 CuadroTexto"/>
          <p:cNvSpPr txBox="1">
            <a:spLocks noChangeArrowheads="1"/>
          </p:cNvSpPr>
          <p:nvPr/>
        </p:nvSpPr>
        <p:spPr bwMode="auto">
          <a:xfrm>
            <a:off x="206375" y="623728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5,6</a:t>
            </a:r>
          </a:p>
        </p:txBody>
      </p:sp>
      <p:sp>
        <p:nvSpPr>
          <p:cNvPr id="53321" name="186 CuadroTexto"/>
          <p:cNvSpPr txBox="1">
            <a:spLocks noChangeArrowheads="1"/>
          </p:cNvSpPr>
          <p:nvPr/>
        </p:nvSpPr>
        <p:spPr bwMode="auto">
          <a:xfrm>
            <a:off x="711200" y="24114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1,9</a:t>
            </a:r>
          </a:p>
        </p:txBody>
      </p:sp>
      <p:sp>
        <p:nvSpPr>
          <p:cNvPr id="53322" name="187 CuadroTexto"/>
          <p:cNvSpPr txBox="1">
            <a:spLocks noChangeArrowheads="1"/>
          </p:cNvSpPr>
          <p:nvPr/>
        </p:nvSpPr>
        <p:spPr bwMode="auto">
          <a:xfrm>
            <a:off x="71120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53323" name="188 CuadroTexto"/>
          <p:cNvSpPr txBox="1">
            <a:spLocks noChangeArrowheads="1"/>
          </p:cNvSpPr>
          <p:nvPr/>
        </p:nvSpPr>
        <p:spPr bwMode="auto">
          <a:xfrm>
            <a:off x="71120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3324" name="189 CuadroTexto"/>
          <p:cNvSpPr txBox="1">
            <a:spLocks noChangeArrowheads="1"/>
          </p:cNvSpPr>
          <p:nvPr/>
        </p:nvSpPr>
        <p:spPr bwMode="auto">
          <a:xfrm>
            <a:off x="711200" y="43656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53325" name="190 CuadroTexto"/>
          <p:cNvSpPr txBox="1">
            <a:spLocks noChangeArrowheads="1"/>
          </p:cNvSpPr>
          <p:nvPr/>
        </p:nvSpPr>
        <p:spPr bwMode="auto">
          <a:xfrm>
            <a:off x="71120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53326" name="191 CuadroTexto"/>
          <p:cNvSpPr txBox="1">
            <a:spLocks noChangeArrowheads="1"/>
          </p:cNvSpPr>
          <p:nvPr/>
        </p:nvSpPr>
        <p:spPr bwMode="auto">
          <a:xfrm>
            <a:off x="71120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53327" name="192 CuadroTexto"/>
          <p:cNvSpPr txBox="1">
            <a:spLocks noChangeArrowheads="1"/>
          </p:cNvSpPr>
          <p:nvPr/>
        </p:nvSpPr>
        <p:spPr bwMode="auto">
          <a:xfrm>
            <a:off x="711200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53328" name="193 CuadroTexto"/>
          <p:cNvSpPr txBox="1">
            <a:spLocks noChangeArrowheads="1"/>
          </p:cNvSpPr>
          <p:nvPr/>
        </p:nvSpPr>
        <p:spPr bwMode="auto">
          <a:xfrm>
            <a:off x="3779838" y="169227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53329" name="194 CuadroTexto"/>
          <p:cNvSpPr txBox="1">
            <a:spLocks noChangeArrowheads="1"/>
          </p:cNvSpPr>
          <p:nvPr/>
        </p:nvSpPr>
        <p:spPr bwMode="auto">
          <a:xfrm>
            <a:off x="3779838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33,1</a:t>
            </a:r>
          </a:p>
        </p:txBody>
      </p:sp>
      <p:sp>
        <p:nvSpPr>
          <p:cNvPr id="53330" name="195 CuadroTexto"/>
          <p:cNvSpPr txBox="1">
            <a:spLocks noChangeArrowheads="1"/>
          </p:cNvSpPr>
          <p:nvPr/>
        </p:nvSpPr>
        <p:spPr bwMode="auto">
          <a:xfrm>
            <a:off x="3779838" y="305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32,8</a:t>
            </a:r>
          </a:p>
        </p:txBody>
      </p:sp>
      <p:sp>
        <p:nvSpPr>
          <p:cNvPr id="53331" name="196 CuadroTexto"/>
          <p:cNvSpPr txBox="1">
            <a:spLocks noChangeArrowheads="1"/>
          </p:cNvSpPr>
          <p:nvPr/>
        </p:nvSpPr>
        <p:spPr bwMode="auto">
          <a:xfrm>
            <a:off x="3779838" y="37084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32,6</a:t>
            </a:r>
          </a:p>
        </p:txBody>
      </p:sp>
      <p:sp>
        <p:nvSpPr>
          <p:cNvPr id="53332" name="197 CuadroTexto"/>
          <p:cNvSpPr txBox="1">
            <a:spLocks noChangeArrowheads="1"/>
          </p:cNvSpPr>
          <p:nvPr/>
        </p:nvSpPr>
        <p:spPr bwMode="auto">
          <a:xfrm>
            <a:off x="3779838" y="435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32,0</a:t>
            </a:r>
          </a:p>
        </p:txBody>
      </p:sp>
      <p:sp>
        <p:nvSpPr>
          <p:cNvPr id="53333" name="198 CuadroTexto"/>
          <p:cNvSpPr txBox="1">
            <a:spLocks noChangeArrowheads="1"/>
          </p:cNvSpPr>
          <p:nvPr/>
        </p:nvSpPr>
        <p:spPr bwMode="auto">
          <a:xfrm>
            <a:off x="3779838" y="5075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31,1</a:t>
            </a:r>
          </a:p>
        </p:txBody>
      </p:sp>
      <p:sp>
        <p:nvSpPr>
          <p:cNvPr id="53334" name="199 CuadroTexto"/>
          <p:cNvSpPr txBox="1">
            <a:spLocks noChangeArrowheads="1"/>
          </p:cNvSpPr>
          <p:nvPr/>
        </p:nvSpPr>
        <p:spPr bwMode="auto">
          <a:xfrm>
            <a:off x="3779838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30,0</a:t>
            </a:r>
          </a:p>
        </p:txBody>
      </p:sp>
      <p:sp>
        <p:nvSpPr>
          <p:cNvPr id="53335" name="200 CuadroTexto"/>
          <p:cNvSpPr txBox="1">
            <a:spLocks noChangeArrowheads="1"/>
          </p:cNvSpPr>
          <p:nvPr/>
        </p:nvSpPr>
        <p:spPr bwMode="auto">
          <a:xfrm>
            <a:off x="3779838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29,4</a:t>
            </a:r>
          </a:p>
        </p:txBody>
      </p:sp>
      <p:sp>
        <p:nvSpPr>
          <p:cNvPr id="53336" name="AutoShape 76"/>
          <p:cNvSpPr>
            <a:spLocks noChangeArrowheads="1"/>
          </p:cNvSpPr>
          <p:nvPr/>
        </p:nvSpPr>
        <p:spPr bwMode="auto">
          <a:xfrm>
            <a:off x="5526088" y="165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37" name="AutoShape 77"/>
          <p:cNvSpPr>
            <a:spLocks noChangeArrowheads="1"/>
          </p:cNvSpPr>
          <p:nvPr/>
        </p:nvSpPr>
        <p:spPr bwMode="auto">
          <a:xfrm>
            <a:off x="5526088" y="23034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38" name="AutoShape 78"/>
          <p:cNvSpPr>
            <a:spLocks noChangeArrowheads="1"/>
          </p:cNvSpPr>
          <p:nvPr/>
        </p:nvSpPr>
        <p:spPr bwMode="auto">
          <a:xfrm>
            <a:off x="5526088" y="29511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39" name="AutoShape 79"/>
          <p:cNvSpPr>
            <a:spLocks noChangeArrowheads="1"/>
          </p:cNvSpPr>
          <p:nvPr/>
        </p:nvSpPr>
        <p:spPr bwMode="auto">
          <a:xfrm>
            <a:off x="5526088" y="360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40" name="AutoShape 80"/>
          <p:cNvSpPr>
            <a:spLocks noChangeArrowheads="1"/>
          </p:cNvSpPr>
          <p:nvPr/>
        </p:nvSpPr>
        <p:spPr bwMode="auto">
          <a:xfrm>
            <a:off x="5526088" y="42481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41" name="AutoShape 81"/>
          <p:cNvSpPr>
            <a:spLocks noChangeArrowheads="1"/>
          </p:cNvSpPr>
          <p:nvPr/>
        </p:nvSpPr>
        <p:spPr bwMode="auto">
          <a:xfrm>
            <a:off x="5526088" y="48958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42" name="Rectangle 82"/>
          <p:cNvSpPr>
            <a:spLocks noChangeArrowheads="1"/>
          </p:cNvSpPr>
          <p:nvPr/>
        </p:nvSpPr>
        <p:spPr bwMode="auto">
          <a:xfrm>
            <a:off x="5505450" y="16541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3343" name="Rectangle 83"/>
          <p:cNvSpPr>
            <a:spLocks noChangeArrowheads="1"/>
          </p:cNvSpPr>
          <p:nvPr/>
        </p:nvSpPr>
        <p:spPr bwMode="auto">
          <a:xfrm>
            <a:off x="5513388" y="23018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3344" name="Rectangle 84"/>
          <p:cNvSpPr>
            <a:spLocks noChangeArrowheads="1"/>
          </p:cNvSpPr>
          <p:nvPr/>
        </p:nvSpPr>
        <p:spPr bwMode="auto">
          <a:xfrm>
            <a:off x="5513388" y="295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53345" name="Rectangle 85"/>
          <p:cNvSpPr>
            <a:spLocks noChangeArrowheads="1"/>
          </p:cNvSpPr>
          <p:nvPr/>
        </p:nvSpPr>
        <p:spPr bwMode="auto">
          <a:xfrm>
            <a:off x="5513388" y="359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3346" name="Rectangle 86"/>
          <p:cNvSpPr>
            <a:spLocks noChangeArrowheads="1"/>
          </p:cNvSpPr>
          <p:nvPr/>
        </p:nvSpPr>
        <p:spPr bwMode="auto">
          <a:xfrm>
            <a:off x="5513388" y="42465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53347" name="Rectangle 87"/>
          <p:cNvSpPr>
            <a:spLocks noChangeArrowheads="1"/>
          </p:cNvSpPr>
          <p:nvPr/>
        </p:nvSpPr>
        <p:spPr bwMode="auto">
          <a:xfrm>
            <a:off x="5513388" y="48942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3348" name="AutoShape 89"/>
          <p:cNvSpPr>
            <a:spLocks noChangeArrowheads="1"/>
          </p:cNvSpPr>
          <p:nvPr/>
        </p:nvSpPr>
        <p:spPr bwMode="auto">
          <a:xfrm>
            <a:off x="5524500" y="56165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49" name="Rectangle 90"/>
          <p:cNvSpPr>
            <a:spLocks noChangeArrowheads="1"/>
          </p:cNvSpPr>
          <p:nvPr/>
        </p:nvSpPr>
        <p:spPr bwMode="auto">
          <a:xfrm>
            <a:off x="5511800" y="56149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53350" name="AutoShape 91"/>
          <p:cNvSpPr>
            <a:spLocks noChangeArrowheads="1"/>
          </p:cNvSpPr>
          <p:nvPr/>
        </p:nvSpPr>
        <p:spPr bwMode="auto">
          <a:xfrm>
            <a:off x="5526088" y="61928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51" name="Rectangle 92"/>
          <p:cNvSpPr>
            <a:spLocks noChangeArrowheads="1"/>
          </p:cNvSpPr>
          <p:nvPr/>
        </p:nvSpPr>
        <p:spPr bwMode="auto">
          <a:xfrm>
            <a:off x="5505450" y="61912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3352" name="Rectangle 2"/>
          <p:cNvSpPr>
            <a:spLocks noChangeArrowheads="1"/>
          </p:cNvSpPr>
          <p:nvPr/>
        </p:nvSpPr>
        <p:spPr bwMode="auto">
          <a:xfrm>
            <a:off x="4716463" y="215900"/>
            <a:ext cx="4173537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3353" name="Line 3"/>
          <p:cNvSpPr>
            <a:spLocks noChangeShapeType="1"/>
          </p:cNvSpPr>
          <p:nvPr/>
        </p:nvSpPr>
        <p:spPr bwMode="auto">
          <a:xfrm>
            <a:off x="6948488" y="12668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54" name="Line 4"/>
          <p:cNvSpPr>
            <a:spLocks noChangeShapeType="1"/>
          </p:cNvSpPr>
          <p:nvPr/>
        </p:nvSpPr>
        <p:spPr bwMode="auto">
          <a:xfrm>
            <a:off x="4714875" y="16541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55" name="Line 5"/>
          <p:cNvSpPr>
            <a:spLocks noChangeShapeType="1"/>
          </p:cNvSpPr>
          <p:nvPr/>
        </p:nvSpPr>
        <p:spPr bwMode="auto">
          <a:xfrm>
            <a:off x="8315325" y="12668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56" name="Line 6"/>
          <p:cNvSpPr>
            <a:spLocks noChangeShapeType="1"/>
          </p:cNvSpPr>
          <p:nvPr/>
        </p:nvSpPr>
        <p:spPr bwMode="auto">
          <a:xfrm flipH="1">
            <a:off x="5788025" y="1268413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57" name="Line 7"/>
          <p:cNvSpPr>
            <a:spLocks noChangeShapeType="1"/>
          </p:cNvSpPr>
          <p:nvPr/>
        </p:nvSpPr>
        <p:spPr bwMode="auto">
          <a:xfrm>
            <a:off x="4714875" y="15113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58" name="Line 8"/>
          <p:cNvSpPr>
            <a:spLocks noChangeShapeType="1"/>
          </p:cNvSpPr>
          <p:nvPr/>
        </p:nvSpPr>
        <p:spPr bwMode="auto">
          <a:xfrm>
            <a:off x="5219700" y="1511300"/>
            <a:ext cx="15875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59" name="Line 9"/>
          <p:cNvSpPr>
            <a:spLocks noChangeShapeType="1"/>
          </p:cNvSpPr>
          <p:nvPr/>
        </p:nvSpPr>
        <p:spPr bwMode="auto">
          <a:xfrm>
            <a:off x="4714875" y="230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60" name="Line 11"/>
          <p:cNvSpPr>
            <a:spLocks noChangeShapeType="1"/>
          </p:cNvSpPr>
          <p:nvPr/>
        </p:nvSpPr>
        <p:spPr bwMode="auto">
          <a:xfrm>
            <a:off x="4714875" y="35988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61" name="Line 12"/>
          <p:cNvSpPr>
            <a:spLocks noChangeShapeType="1"/>
          </p:cNvSpPr>
          <p:nvPr/>
        </p:nvSpPr>
        <p:spPr bwMode="auto">
          <a:xfrm>
            <a:off x="4714875" y="42465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62" name="Line 13"/>
          <p:cNvSpPr>
            <a:spLocks noChangeShapeType="1"/>
          </p:cNvSpPr>
          <p:nvPr/>
        </p:nvSpPr>
        <p:spPr bwMode="auto">
          <a:xfrm>
            <a:off x="4714875" y="48942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63" name="Rectangle 14"/>
          <p:cNvSpPr>
            <a:spLocks noChangeArrowheads="1"/>
          </p:cNvSpPr>
          <p:nvPr/>
        </p:nvSpPr>
        <p:spPr bwMode="auto">
          <a:xfrm>
            <a:off x="4859338" y="12938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3364" name="Rectangle 15"/>
          <p:cNvSpPr>
            <a:spLocks noChangeArrowheads="1"/>
          </p:cNvSpPr>
          <p:nvPr/>
        </p:nvSpPr>
        <p:spPr bwMode="auto">
          <a:xfrm>
            <a:off x="4714875" y="14636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3365" name="Rectangle 16"/>
          <p:cNvSpPr>
            <a:spLocks noChangeArrowheads="1"/>
          </p:cNvSpPr>
          <p:nvPr/>
        </p:nvSpPr>
        <p:spPr bwMode="auto">
          <a:xfrm>
            <a:off x="5219700" y="14636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3366" name="Rectangle 17"/>
          <p:cNvSpPr>
            <a:spLocks noChangeArrowheads="1"/>
          </p:cNvSpPr>
          <p:nvPr/>
        </p:nvSpPr>
        <p:spPr bwMode="auto">
          <a:xfrm>
            <a:off x="7105650" y="13366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3367" name="Rectangle 18"/>
          <p:cNvSpPr>
            <a:spLocks noChangeArrowheads="1"/>
          </p:cNvSpPr>
          <p:nvPr/>
        </p:nvSpPr>
        <p:spPr bwMode="auto">
          <a:xfrm>
            <a:off x="8296275" y="12684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3368" name="Line 31"/>
          <p:cNvSpPr>
            <a:spLocks noChangeShapeType="1"/>
          </p:cNvSpPr>
          <p:nvPr/>
        </p:nvSpPr>
        <p:spPr bwMode="auto">
          <a:xfrm>
            <a:off x="4714875" y="56149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69" name="Line 36"/>
          <p:cNvSpPr>
            <a:spLocks noChangeShapeType="1"/>
          </p:cNvSpPr>
          <p:nvPr/>
        </p:nvSpPr>
        <p:spPr bwMode="auto">
          <a:xfrm>
            <a:off x="4714875" y="61912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70" name="Rectangle 37"/>
          <p:cNvSpPr>
            <a:spLocks noChangeArrowheads="1"/>
          </p:cNvSpPr>
          <p:nvPr/>
        </p:nvSpPr>
        <p:spPr bwMode="auto">
          <a:xfrm>
            <a:off x="5942013" y="13366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3371" name="Freeform 38"/>
          <p:cNvSpPr>
            <a:spLocks/>
          </p:cNvSpPr>
          <p:nvPr/>
        </p:nvSpPr>
        <p:spPr bwMode="black">
          <a:xfrm>
            <a:off x="4714875" y="12668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72" name="Line 39"/>
          <p:cNvSpPr>
            <a:spLocks noChangeShapeType="1"/>
          </p:cNvSpPr>
          <p:nvPr/>
        </p:nvSpPr>
        <p:spPr bwMode="auto">
          <a:xfrm flipH="1">
            <a:off x="6938963" y="1266825"/>
            <a:ext cx="9525" cy="5500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73" name="Freeform 40"/>
          <p:cNvSpPr>
            <a:spLocks/>
          </p:cNvSpPr>
          <p:nvPr/>
        </p:nvSpPr>
        <p:spPr bwMode="auto">
          <a:xfrm>
            <a:off x="5795963" y="8620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74" name="Freeform 41"/>
          <p:cNvSpPr>
            <a:spLocks/>
          </p:cNvSpPr>
          <p:nvPr/>
        </p:nvSpPr>
        <p:spPr bwMode="auto">
          <a:xfrm>
            <a:off x="5795963" y="8620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75" name="Freeform 42"/>
          <p:cNvSpPr>
            <a:spLocks/>
          </p:cNvSpPr>
          <p:nvPr/>
        </p:nvSpPr>
        <p:spPr bwMode="auto">
          <a:xfrm>
            <a:off x="8315325" y="2143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76" name="Rectangle 43"/>
          <p:cNvSpPr>
            <a:spLocks noChangeArrowheads="1"/>
          </p:cNvSpPr>
          <p:nvPr/>
        </p:nvSpPr>
        <p:spPr bwMode="auto">
          <a:xfrm>
            <a:off x="5724525" y="831850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3377" name="Rectangle 44"/>
          <p:cNvSpPr>
            <a:spLocks noChangeArrowheads="1"/>
          </p:cNvSpPr>
          <p:nvPr/>
        </p:nvSpPr>
        <p:spPr bwMode="auto">
          <a:xfrm>
            <a:off x="6281738" y="831850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3378" name="Rectangle 45"/>
          <p:cNvSpPr>
            <a:spLocks noChangeArrowheads="1"/>
          </p:cNvSpPr>
          <p:nvPr/>
        </p:nvSpPr>
        <p:spPr bwMode="auto">
          <a:xfrm>
            <a:off x="6865938" y="831850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3379" name="Rectangle 46"/>
          <p:cNvSpPr>
            <a:spLocks noChangeArrowheads="1"/>
          </p:cNvSpPr>
          <p:nvPr/>
        </p:nvSpPr>
        <p:spPr bwMode="auto">
          <a:xfrm>
            <a:off x="7524750" y="8318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3380" name="Freeform 47"/>
          <p:cNvSpPr>
            <a:spLocks/>
          </p:cNvSpPr>
          <p:nvPr/>
        </p:nvSpPr>
        <p:spPr bwMode="auto">
          <a:xfrm>
            <a:off x="6300788" y="8620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81" name="Freeform 48"/>
          <p:cNvSpPr>
            <a:spLocks/>
          </p:cNvSpPr>
          <p:nvPr/>
        </p:nvSpPr>
        <p:spPr bwMode="auto">
          <a:xfrm>
            <a:off x="6875463" y="8620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82" name="Freeform 49"/>
          <p:cNvSpPr>
            <a:spLocks/>
          </p:cNvSpPr>
          <p:nvPr/>
        </p:nvSpPr>
        <p:spPr bwMode="auto">
          <a:xfrm>
            <a:off x="7596188" y="8620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83" name="AutoShape 50"/>
          <p:cNvSpPr>
            <a:spLocks noChangeArrowheads="1"/>
          </p:cNvSpPr>
          <p:nvPr/>
        </p:nvSpPr>
        <p:spPr bwMode="auto">
          <a:xfrm>
            <a:off x="4716463" y="6461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3384" name="Freeform 51"/>
          <p:cNvSpPr>
            <a:spLocks/>
          </p:cNvSpPr>
          <p:nvPr/>
        </p:nvSpPr>
        <p:spPr bwMode="auto">
          <a:xfrm>
            <a:off x="5724525" y="6461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85" name="Freeform 52"/>
          <p:cNvSpPr>
            <a:spLocks/>
          </p:cNvSpPr>
          <p:nvPr/>
        </p:nvSpPr>
        <p:spPr bwMode="auto">
          <a:xfrm>
            <a:off x="4714875" y="4302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86" name="Rectangle 53"/>
          <p:cNvSpPr>
            <a:spLocks noChangeArrowheads="1"/>
          </p:cNvSpPr>
          <p:nvPr/>
        </p:nvSpPr>
        <p:spPr bwMode="auto">
          <a:xfrm>
            <a:off x="8278813" y="1841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3387" name="Freeform 54"/>
          <p:cNvSpPr>
            <a:spLocks/>
          </p:cNvSpPr>
          <p:nvPr/>
        </p:nvSpPr>
        <p:spPr bwMode="auto">
          <a:xfrm>
            <a:off x="8315325" y="6461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88" name="Rectangle 55"/>
          <p:cNvSpPr>
            <a:spLocks noChangeArrowheads="1"/>
          </p:cNvSpPr>
          <p:nvPr/>
        </p:nvSpPr>
        <p:spPr bwMode="auto">
          <a:xfrm>
            <a:off x="8291513" y="6159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3389" name="Rectangle 56"/>
          <p:cNvSpPr>
            <a:spLocks noChangeArrowheads="1"/>
          </p:cNvSpPr>
          <p:nvPr/>
        </p:nvSpPr>
        <p:spPr bwMode="auto">
          <a:xfrm>
            <a:off x="4716463" y="6159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3390" name="Freeform 115"/>
          <p:cNvSpPr>
            <a:spLocks/>
          </p:cNvSpPr>
          <p:nvPr/>
        </p:nvSpPr>
        <p:spPr bwMode="auto">
          <a:xfrm>
            <a:off x="4570413" y="2540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91" name="113 CuadroTexto"/>
          <p:cNvSpPr txBox="1">
            <a:spLocks noChangeArrowheads="1"/>
          </p:cNvSpPr>
          <p:nvPr/>
        </p:nvSpPr>
        <p:spPr bwMode="auto">
          <a:xfrm>
            <a:off x="8242300" y="933450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3392" name="Line 11"/>
          <p:cNvSpPr>
            <a:spLocks noChangeShapeType="1"/>
          </p:cNvSpPr>
          <p:nvPr/>
        </p:nvSpPr>
        <p:spPr bwMode="auto">
          <a:xfrm>
            <a:off x="4713288" y="29495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393" name="Rectangle 58"/>
          <p:cNvSpPr>
            <a:spLocks noChangeArrowheads="1"/>
          </p:cNvSpPr>
          <p:nvPr/>
        </p:nvSpPr>
        <p:spPr bwMode="auto">
          <a:xfrm>
            <a:off x="4929188" y="214313"/>
            <a:ext cx="15525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25   CORRENTOSO</a:t>
            </a:r>
          </a:p>
        </p:txBody>
      </p:sp>
      <p:sp>
        <p:nvSpPr>
          <p:cNvPr id="53394" name="Rectangle 58"/>
          <p:cNvSpPr>
            <a:spLocks noChangeArrowheads="1"/>
          </p:cNvSpPr>
          <p:nvPr/>
        </p:nvSpPr>
        <p:spPr bwMode="auto">
          <a:xfrm>
            <a:off x="4940300" y="430213"/>
            <a:ext cx="20558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26   PARQUE ASISTENCIA</a:t>
            </a:r>
          </a:p>
        </p:txBody>
      </p:sp>
      <p:sp>
        <p:nvSpPr>
          <p:cNvPr id="53395" name="119 CuadroTexto"/>
          <p:cNvSpPr txBox="1">
            <a:spLocks noChangeArrowheads="1"/>
          </p:cNvSpPr>
          <p:nvPr/>
        </p:nvSpPr>
        <p:spPr bwMode="auto">
          <a:xfrm>
            <a:off x="5754688" y="9144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53396" name="119 CuadroTexto"/>
          <p:cNvSpPr txBox="1">
            <a:spLocks noChangeArrowheads="1"/>
          </p:cNvSpPr>
          <p:nvPr/>
        </p:nvSpPr>
        <p:spPr bwMode="auto">
          <a:xfrm>
            <a:off x="6257925" y="9144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3397" name="119 CuadroTexto"/>
          <p:cNvSpPr txBox="1">
            <a:spLocks noChangeArrowheads="1"/>
          </p:cNvSpPr>
          <p:nvPr/>
        </p:nvSpPr>
        <p:spPr bwMode="auto">
          <a:xfrm>
            <a:off x="6923088" y="9144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53398" name="119 CuadroTexto"/>
          <p:cNvSpPr txBox="1">
            <a:spLocks noChangeArrowheads="1"/>
          </p:cNvSpPr>
          <p:nvPr/>
        </p:nvSpPr>
        <p:spPr bwMode="auto">
          <a:xfrm>
            <a:off x="7499350" y="92392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53399" name="264 CuadroTexto"/>
          <p:cNvSpPr txBox="1">
            <a:spLocks noChangeArrowheads="1"/>
          </p:cNvSpPr>
          <p:nvPr/>
        </p:nvSpPr>
        <p:spPr bwMode="auto">
          <a:xfrm>
            <a:off x="4741863" y="179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6,5</a:t>
            </a:r>
          </a:p>
        </p:txBody>
      </p:sp>
      <p:sp>
        <p:nvSpPr>
          <p:cNvPr id="53400" name="265 CuadroTexto"/>
          <p:cNvSpPr txBox="1">
            <a:spLocks noChangeArrowheads="1"/>
          </p:cNvSpPr>
          <p:nvPr/>
        </p:nvSpPr>
        <p:spPr bwMode="auto">
          <a:xfrm>
            <a:off x="4741863" y="244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7,3</a:t>
            </a:r>
          </a:p>
        </p:txBody>
      </p:sp>
      <p:sp>
        <p:nvSpPr>
          <p:cNvPr id="53401" name="266 CuadroTexto"/>
          <p:cNvSpPr txBox="1">
            <a:spLocks noChangeArrowheads="1"/>
          </p:cNvSpPr>
          <p:nvPr/>
        </p:nvSpPr>
        <p:spPr bwMode="auto">
          <a:xfrm>
            <a:off x="4741863" y="308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9,7</a:t>
            </a:r>
          </a:p>
        </p:txBody>
      </p:sp>
      <p:sp>
        <p:nvSpPr>
          <p:cNvPr id="53402" name="267 CuadroTexto"/>
          <p:cNvSpPr txBox="1">
            <a:spLocks noChangeArrowheads="1"/>
          </p:cNvSpPr>
          <p:nvPr/>
        </p:nvSpPr>
        <p:spPr bwMode="auto">
          <a:xfrm>
            <a:off x="4713288" y="37433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11,2</a:t>
            </a:r>
          </a:p>
        </p:txBody>
      </p:sp>
      <p:sp>
        <p:nvSpPr>
          <p:cNvPr id="53403" name="268 CuadroTexto"/>
          <p:cNvSpPr txBox="1">
            <a:spLocks noChangeArrowheads="1"/>
          </p:cNvSpPr>
          <p:nvPr/>
        </p:nvSpPr>
        <p:spPr bwMode="auto">
          <a:xfrm>
            <a:off x="4713288" y="43815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12,4</a:t>
            </a:r>
          </a:p>
        </p:txBody>
      </p:sp>
      <p:sp>
        <p:nvSpPr>
          <p:cNvPr id="53404" name="269 CuadroTexto"/>
          <p:cNvSpPr txBox="1">
            <a:spLocks noChangeArrowheads="1"/>
          </p:cNvSpPr>
          <p:nvPr/>
        </p:nvSpPr>
        <p:spPr bwMode="auto">
          <a:xfrm>
            <a:off x="4695825" y="50292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13,4</a:t>
            </a:r>
          </a:p>
        </p:txBody>
      </p:sp>
      <p:sp>
        <p:nvSpPr>
          <p:cNvPr id="53405" name="270 CuadroTexto"/>
          <p:cNvSpPr txBox="1">
            <a:spLocks noChangeArrowheads="1"/>
          </p:cNvSpPr>
          <p:nvPr/>
        </p:nvSpPr>
        <p:spPr bwMode="auto">
          <a:xfrm>
            <a:off x="4713288" y="56784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14,7</a:t>
            </a:r>
          </a:p>
        </p:txBody>
      </p:sp>
      <p:sp>
        <p:nvSpPr>
          <p:cNvPr id="53406" name="271 CuadroTexto"/>
          <p:cNvSpPr txBox="1">
            <a:spLocks noChangeArrowheads="1"/>
          </p:cNvSpPr>
          <p:nvPr/>
        </p:nvSpPr>
        <p:spPr bwMode="auto">
          <a:xfrm>
            <a:off x="4695825" y="63261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15,7</a:t>
            </a:r>
          </a:p>
        </p:txBody>
      </p:sp>
      <p:sp>
        <p:nvSpPr>
          <p:cNvPr id="53407" name="272 CuadroTexto"/>
          <p:cNvSpPr txBox="1">
            <a:spLocks noChangeArrowheads="1"/>
          </p:cNvSpPr>
          <p:nvPr/>
        </p:nvSpPr>
        <p:spPr bwMode="auto">
          <a:xfrm>
            <a:off x="5289550" y="179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53408" name="273 CuadroTexto"/>
          <p:cNvSpPr txBox="1">
            <a:spLocks noChangeArrowheads="1"/>
          </p:cNvSpPr>
          <p:nvPr/>
        </p:nvSpPr>
        <p:spPr bwMode="auto">
          <a:xfrm>
            <a:off x="5289550" y="244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53409" name="274 CuadroTexto"/>
          <p:cNvSpPr txBox="1">
            <a:spLocks noChangeArrowheads="1"/>
          </p:cNvSpPr>
          <p:nvPr/>
        </p:nvSpPr>
        <p:spPr bwMode="auto">
          <a:xfrm>
            <a:off x="5289550" y="30940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2,4</a:t>
            </a:r>
          </a:p>
        </p:txBody>
      </p:sp>
      <p:sp>
        <p:nvSpPr>
          <p:cNvPr id="53410" name="275 CuadroTexto"/>
          <p:cNvSpPr txBox="1">
            <a:spLocks noChangeArrowheads="1"/>
          </p:cNvSpPr>
          <p:nvPr/>
        </p:nvSpPr>
        <p:spPr bwMode="auto">
          <a:xfrm>
            <a:off x="5289550" y="37433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1,5</a:t>
            </a:r>
          </a:p>
        </p:txBody>
      </p:sp>
      <p:sp>
        <p:nvSpPr>
          <p:cNvPr id="53411" name="276 CuadroTexto"/>
          <p:cNvSpPr txBox="1">
            <a:spLocks noChangeArrowheads="1"/>
          </p:cNvSpPr>
          <p:nvPr/>
        </p:nvSpPr>
        <p:spPr bwMode="auto">
          <a:xfrm>
            <a:off x="5289550" y="43815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53412" name="277 CuadroTexto"/>
          <p:cNvSpPr txBox="1">
            <a:spLocks noChangeArrowheads="1"/>
          </p:cNvSpPr>
          <p:nvPr/>
        </p:nvSpPr>
        <p:spPr bwMode="auto">
          <a:xfrm>
            <a:off x="5289550" y="503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53413" name="278 CuadroTexto"/>
          <p:cNvSpPr txBox="1">
            <a:spLocks noChangeArrowheads="1"/>
          </p:cNvSpPr>
          <p:nvPr/>
        </p:nvSpPr>
        <p:spPr bwMode="auto">
          <a:xfrm>
            <a:off x="5289550" y="56784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53414" name="279 CuadroTexto"/>
          <p:cNvSpPr txBox="1">
            <a:spLocks noChangeArrowheads="1"/>
          </p:cNvSpPr>
          <p:nvPr/>
        </p:nvSpPr>
        <p:spPr bwMode="auto">
          <a:xfrm>
            <a:off x="5289550" y="63261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53415" name="280 CuadroTexto"/>
          <p:cNvSpPr txBox="1">
            <a:spLocks noChangeArrowheads="1"/>
          </p:cNvSpPr>
          <p:nvPr/>
        </p:nvSpPr>
        <p:spPr bwMode="auto">
          <a:xfrm>
            <a:off x="8313738" y="17891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28,5</a:t>
            </a:r>
          </a:p>
        </p:txBody>
      </p:sp>
      <p:sp>
        <p:nvSpPr>
          <p:cNvPr id="53416" name="281 CuadroTexto"/>
          <p:cNvSpPr txBox="1">
            <a:spLocks noChangeArrowheads="1"/>
          </p:cNvSpPr>
          <p:nvPr/>
        </p:nvSpPr>
        <p:spPr bwMode="auto">
          <a:xfrm>
            <a:off x="8313738" y="24368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27,7</a:t>
            </a:r>
          </a:p>
        </p:txBody>
      </p:sp>
      <p:sp>
        <p:nvSpPr>
          <p:cNvPr id="53417" name="282 CuadroTexto"/>
          <p:cNvSpPr txBox="1">
            <a:spLocks noChangeArrowheads="1"/>
          </p:cNvSpPr>
          <p:nvPr/>
        </p:nvSpPr>
        <p:spPr bwMode="auto">
          <a:xfrm>
            <a:off x="8313738" y="308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25,3</a:t>
            </a:r>
          </a:p>
        </p:txBody>
      </p:sp>
      <p:sp>
        <p:nvSpPr>
          <p:cNvPr id="53418" name="283 CuadroTexto"/>
          <p:cNvSpPr txBox="1">
            <a:spLocks noChangeArrowheads="1"/>
          </p:cNvSpPr>
          <p:nvPr/>
        </p:nvSpPr>
        <p:spPr bwMode="auto">
          <a:xfrm>
            <a:off x="8313738" y="37338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23,8</a:t>
            </a:r>
          </a:p>
        </p:txBody>
      </p:sp>
      <p:sp>
        <p:nvSpPr>
          <p:cNvPr id="53419" name="284 CuadroTexto"/>
          <p:cNvSpPr txBox="1">
            <a:spLocks noChangeArrowheads="1"/>
          </p:cNvSpPr>
          <p:nvPr/>
        </p:nvSpPr>
        <p:spPr bwMode="auto">
          <a:xfrm>
            <a:off x="8313738" y="43815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22,6</a:t>
            </a:r>
          </a:p>
        </p:txBody>
      </p:sp>
      <p:sp>
        <p:nvSpPr>
          <p:cNvPr id="53420" name="285 CuadroTexto"/>
          <p:cNvSpPr txBox="1">
            <a:spLocks noChangeArrowheads="1"/>
          </p:cNvSpPr>
          <p:nvPr/>
        </p:nvSpPr>
        <p:spPr bwMode="auto">
          <a:xfrm>
            <a:off x="8313738" y="51022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21,6</a:t>
            </a:r>
          </a:p>
        </p:txBody>
      </p:sp>
      <p:sp>
        <p:nvSpPr>
          <p:cNvPr id="53421" name="286 CuadroTexto"/>
          <p:cNvSpPr txBox="1">
            <a:spLocks noChangeArrowheads="1"/>
          </p:cNvSpPr>
          <p:nvPr/>
        </p:nvSpPr>
        <p:spPr bwMode="auto">
          <a:xfrm>
            <a:off x="8313738" y="57499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20,3</a:t>
            </a:r>
          </a:p>
        </p:txBody>
      </p:sp>
      <p:sp>
        <p:nvSpPr>
          <p:cNvPr id="53422" name="287 CuadroTexto"/>
          <p:cNvSpPr txBox="1">
            <a:spLocks noChangeArrowheads="1"/>
          </p:cNvSpPr>
          <p:nvPr/>
        </p:nvSpPr>
        <p:spPr bwMode="auto">
          <a:xfrm>
            <a:off x="8313738" y="63261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19,3</a:t>
            </a:r>
          </a:p>
        </p:txBody>
      </p:sp>
      <p:sp>
        <p:nvSpPr>
          <p:cNvPr id="53423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21</a:t>
            </a:r>
          </a:p>
        </p:txBody>
      </p:sp>
      <p:sp>
        <p:nvSpPr>
          <p:cNvPr id="53424" name="Rectangle 121"/>
          <p:cNvSpPr>
            <a:spLocks noChangeArrowheads="1"/>
          </p:cNvSpPr>
          <p:nvPr/>
        </p:nvSpPr>
        <p:spPr bwMode="auto">
          <a:xfrm>
            <a:off x="8394700" y="322263"/>
            <a:ext cx="4254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22</a:t>
            </a:r>
          </a:p>
        </p:txBody>
      </p:sp>
      <p:sp>
        <p:nvSpPr>
          <p:cNvPr id="53425" name="167 CuadroTexto"/>
          <p:cNvSpPr txBox="1">
            <a:spLocks noChangeArrowheads="1"/>
          </p:cNvSpPr>
          <p:nvPr/>
        </p:nvSpPr>
        <p:spPr bwMode="auto">
          <a:xfrm>
            <a:off x="2409825" y="1628775"/>
            <a:ext cx="14414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GUARDA PARQUE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CORRENTOSO X IZQ</a:t>
            </a:r>
          </a:p>
        </p:txBody>
      </p:sp>
      <p:sp>
        <p:nvSpPr>
          <p:cNvPr id="53426" name="168 CuadroTexto"/>
          <p:cNvSpPr txBox="1">
            <a:spLocks noChangeArrowheads="1"/>
          </p:cNvSpPr>
          <p:nvPr/>
        </p:nvSpPr>
        <p:spPr bwMode="auto">
          <a:xfrm>
            <a:off x="2493963" y="23495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ASENTAMIENTO</a:t>
            </a:r>
          </a:p>
        </p:txBody>
      </p:sp>
      <p:sp>
        <p:nvSpPr>
          <p:cNvPr id="53427" name="169 CuadroTexto"/>
          <p:cNvSpPr txBox="1">
            <a:spLocks noChangeArrowheads="1"/>
          </p:cNvSpPr>
          <p:nvPr/>
        </p:nvSpPr>
        <p:spPr bwMode="auto">
          <a:xfrm>
            <a:off x="2508250" y="3024188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ZARGAZO</a:t>
            </a:r>
          </a:p>
        </p:txBody>
      </p:sp>
      <p:sp>
        <p:nvSpPr>
          <p:cNvPr id="53428" name="170 CuadroTexto"/>
          <p:cNvSpPr txBox="1">
            <a:spLocks noChangeArrowheads="1"/>
          </p:cNvSpPr>
          <p:nvPr/>
        </p:nvSpPr>
        <p:spPr bwMode="auto">
          <a:xfrm>
            <a:off x="2482850" y="3614738"/>
            <a:ext cx="122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PUERTO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LAGO ZARGAZO</a:t>
            </a:r>
          </a:p>
        </p:txBody>
      </p:sp>
      <p:sp>
        <p:nvSpPr>
          <p:cNvPr id="53429" name="171 CuadroTexto"/>
          <p:cNvSpPr txBox="1">
            <a:spLocks noChangeArrowheads="1"/>
          </p:cNvSpPr>
          <p:nvPr/>
        </p:nvSpPr>
        <p:spPr bwMode="auto">
          <a:xfrm>
            <a:off x="2482850" y="4335463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ANTONIO</a:t>
            </a:r>
          </a:p>
        </p:txBody>
      </p:sp>
      <p:sp>
        <p:nvSpPr>
          <p:cNvPr id="53430" name="172 CuadroTexto"/>
          <p:cNvSpPr txBox="1">
            <a:spLocks noChangeArrowheads="1"/>
          </p:cNvSpPr>
          <p:nvPr/>
        </p:nvSpPr>
        <p:spPr bwMode="auto">
          <a:xfrm>
            <a:off x="2482850" y="4983163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CANCINO  N° 2</a:t>
            </a:r>
          </a:p>
        </p:txBody>
      </p:sp>
      <p:sp>
        <p:nvSpPr>
          <p:cNvPr id="53431" name="173 CuadroTexto"/>
          <p:cNvSpPr txBox="1">
            <a:spLocks noChangeArrowheads="1"/>
          </p:cNvSpPr>
          <p:nvPr/>
        </p:nvSpPr>
        <p:spPr bwMode="auto">
          <a:xfrm>
            <a:off x="2508250" y="5630863"/>
            <a:ext cx="852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CANCINO  </a:t>
            </a:r>
          </a:p>
        </p:txBody>
      </p:sp>
      <p:sp>
        <p:nvSpPr>
          <p:cNvPr id="53432" name="174 CuadroTexto"/>
          <p:cNvSpPr txBox="1">
            <a:spLocks noChangeArrowheads="1"/>
          </p:cNvSpPr>
          <p:nvPr/>
        </p:nvSpPr>
        <p:spPr bwMode="auto">
          <a:xfrm>
            <a:off x="2482850" y="6135688"/>
            <a:ext cx="97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PANGAL N°1</a:t>
            </a:r>
          </a:p>
        </p:txBody>
      </p:sp>
      <p:sp>
        <p:nvSpPr>
          <p:cNvPr id="53433" name="Oval 202"/>
          <p:cNvSpPr>
            <a:spLocks noChangeArrowheads="1"/>
          </p:cNvSpPr>
          <p:nvPr/>
        </p:nvSpPr>
        <p:spPr bwMode="auto">
          <a:xfrm>
            <a:off x="1841500" y="19939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434" name="Line 187"/>
          <p:cNvSpPr>
            <a:spLocks noChangeShapeType="1"/>
          </p:cNvSpPr>
          <p:nvPr/>
        </p:nvSpPr>
        <p:spPr bwMode="auto">
          <a:xfrm flipV="1">
            <a:off x="1914525" y="17065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53435" name="Group 188"/>
          <p:cNvGrpSpPr>
            <a:grpSpLocks/>
          </p:cNvGrpSpPr>
          <p:nvPr/>
        </p:nvGrpSpPr>
        <p:grpSpPr bwMode="auto">
          <a:xfrm>
            <a:off x="1692275" y="2420938"/>
            <a:ext cx="430213" cy="431800"/>
            <a:chOff x="1038" y="1888"/>
            <a:chExt cx="271" cy="272"/>
          </a:xfrm>
        </p:grpSpPr>
        <p:sp>
          <p:nvSpPr>
            <p:cNvPr id="53553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4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5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6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7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8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9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60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36" name="Group 197"/>
          <p:cNvGrpSpPr>
            <a:grpSpLocks/>
          </p:cNvGrpSpPr>
          <p:nvPr/>
        </p:nvGrpSpPr>
        <p:grpSpPr bwMode="auto">
          <a:xfrm>
            <a:off x="1690688" y="3068638"/>
            <a:ext cx="430212" cy="431800"/>
            <a:chOff x="1038" y="1888"/>
            <a:chExt cx="271" cy="272"/>
          </a:xfrm>
        </p:grpSpPr>
        <p:sp>
          <p:nvSpPr>
            <p:cNvPr id="53545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6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7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8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9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0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1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52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37" name="Group 206"/>
          <p:cNvGrpSpPr>
            <a:grpSpLocks/>
          </p:cNvGrpSpPr>
          <p:nvPr/>
        </p:nvGrpSpPr>
        <p:grpSpPr bwMode="auto">
          <a:xfrm>
            <a:off x="1690688" y="4365625"/>
            <a:ext cx="430212" cy="431800"/>
            <a:chOff x="1038" y="1888"/>
            <a:chExt cx="271" cy="272"/>
          </a:xfrm>
        </p:grpSpPr>
        <p:sp>
          <p:nvSpPr>
            <p:cNvPr id="53537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8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9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0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1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2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3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44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38" name="Group 215"/>
          <p:cNvGrpSpPr>
            <a:grpSpLocks/>
          </p:cNvGrpSpPr>
          <p:nvPr/>
        </p:nvGrpSpPr>
        <p:grpSpPr bwMode="auto">
          <a:xfrm>
            <a:off x="1690688" y="5013325"/>
            <a:ext cx="430212" cy="431800"/>
            <a:chOff x="1038" y="1888"/>
            <a:chExt cx="271" cy="272"/>
          </a:xfrm>
        </p:grpSpPr>
        <p:sp>
          <p:nvSpPr>
            <p:cNvPr id="53529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0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1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2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3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4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5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36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39" name="Group 224"/>
          <p:cNvGrpSpPr>
            <a:grpSpLocks/>
          </p:cNvGrpSpPr>
          <p:nvPr/>
        </p:nvGrpSpPr>
        <p:grpSpPr bwMode="auto">
          <a:xfrm>
            <a:off x="1690688" y="5661025"/>
            <a:ext cx="430212" cy="431800"/>
            <a:chOff x="1038" y="1888"/>
            <a:chExt cx="271" cy="272"/>
          </a:xfrm>
        </p:grpSpPr>
        <p:sp>
          <p:nvSpPr>
            <p:cNvPr id="53521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2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3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4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5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6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7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8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40" name="Group 233"/>
          <p:cNvGrpSpPr>
            <a:grpSpLocks/>
          </p:cNvGrpSpPr>
          <p:nvPr/>
        </p:nvGrpSpPr>
        <p:grpSpPr bwMode="auto">
          <a:xfrm>
            <a:off x="1690688" y="6237288"/>
            <a:ext cx="430212" cy="431800"/>
            <a:chOff x="1038" y="1888"/>
            <a:chExt cx="271" cy="272"/>
          </a:xfrm>
        </p:grpSpPr>
        <p:sp>
          <p:nvSpPr>
            <p:cNvPr id="53513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4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5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6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7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8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9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20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3441" name="Oval 202"/>
          <p:cNvSpPr>
            <a:spLocks noChangeArrowheads="1"/>
          </p:cNvSpPr>
          <p:nvPr/>
        </p:nvSpPr>
        <p:spPr bwMode="auto">
          <a:xfrm>
            <a:off x="1835150" y="40100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442" name="Line 243"/>
          <p:cNvSpPr>
            <a:spLocks noChangeShapeType="1"/>
          </p:cNvSpPr>
          <p:nvPr/>
        </p:nvSpPr>
        <p:spPr bwMode="auto">
          <a:xfrm flipV="1">
            <a:off x="1908175" y="372268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43" name="Line 244"/>
          <p:cNvSpPr>
            <a:spLocks noChangeShapeType="1"/>
          </p:cNvSpPr>
          <p:nvPr/>
        </p:nvSpPr>
        <p:spPr bwMode="auto">
          <a:xfrm flipH="1">
            <a:off x="1546225" y="3933825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44" name="Line 245"/>
          <p:cNvSpPr>
            <a:spLocks noChangeShapeType="1"/>
          </p:cNvSpPr>
          <p:nvPr/>
        </p:nvSpPr>
        <p:spPr bwMode="auto">
          <a:xfrm>
            <a:off x="1690688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45" name="Line 246"/>
          <p:cNvSpPr>
            <a:spLocks noChangeShapeType="1"/>
          </p:cNvSpPr>
          <p:nvPr/>
        </p:nvSpPr>
        <p:spPr bwMode="auto">
          <a:xfrm>
            <a:off x="1619250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46" name="177 CuadroTexto"/>
          <p:cNvSpPr txBox="1">
            <a:spLocks noChangeArrowheads="1"/>
          </p:cNvSpPr>
          <p:nvPr/>
        </p:nvSpPr>
        <p:spPr bwMode="auto">
          <a:xfrm>
            <a:off x="7100888" y="17430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BARRIENTOS</a:t>
            </a:r>
          </a:p>
        </p:txBody>
      </p:sp>
      <p:sp>
        <p:nvSpPr>
          <p:cNvPr id="53447" name="178 CuadroTexto"/>
          <p:cNvSpPr txBox="1">
            <a:spLocks noChangeArrowheads="1"/>
          </p:cNvSpPr>
          <p:nvPr/>
        </p:nvSpPr>
        <p:spPr bwMode="auto">
          <a:xfrm>
            <a:off x="7100888" y="2349500"/>
            <a:ext cx="592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SALTO</a:t>
            </a:r>
          </a:p>
        </p:txBody>
      </p:sp>
      <p:sp>
        <p:nvSpPr>
          <p:cNvPr id="53448" name="179 CuadroTexto"/>
          <p:cNvSpPr txBox="1">
            <a:spLocks noChangeArrowheads="1"/>
          </p:cNvSpPr>
          <p:nvPr/>
        </p:nvSpPr>
        <p:spPr bwMode="auto">
          <a:xfrm>
            <a:off x="7100888" y="2997200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ANTONIO</a:t>
            </a:r>
          </a:p>
        </p:txBody>
      </p:sp>
      <p:sp>
        <p:nvSpPr>
          <p:cNvPr id="53449" name="180 CuadroTexto"/>
          <p:cNvSpPr txBox="1">
            <a:spLocks noChangeArrowheads="1"/>
          </p:cNvSpPr>
          <p:nvPr/>
        </p:nvSpPr>
        <p:spPr bwMode="auto">
          <a:xfrm>
            <a:off x="7110413" y="498316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MAÑUCO</a:t>
            </a:r>
          </a:p>
        </p:txBody>
      </p:sp>
      <p:sp>
        <p:nvSpPr>
          <p:cNvPr id="53450" name="181 CuadroTexto"/>
          <p:cNvSpPr txBox="1">
            <a:spLocks noChangeArrowheads="1"/>
          </p:cNvSpPr>
          <p:nvPr/>
        </p:nvSpPr>
        <p:spPr bwMode="auto">
          <a:xfrm>
            <a:off x="7100888" y="5661025"/>
            <a:ext cx="72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NIÑITO</a:t>
            </a:r>
          </a:p>
        </p:txBody>
      </p:sp>
      <p:sp>
        <p:nvSpPr>
          <p:cNvPr id="53451" name="182 CuadroTexto"/>
          <p:cNvSpPr txBox="1">
            <a:spLocks noChangeArrowheads="1"/>
          </p:cNvSpPr>
          <p:nvPr/>
        </p:nvSpPr>
        <p:spPr bwMode="auto">
          <a:xfrm>
            <a:off x="7100888" y="6207125"/>
            <a:ext cx="72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MUÑOZ</a:t>
            </a:r>
          </a:p>
        </p:txBody>
      </p:sp>
      <p:grpSp>
        <p:nvGrpSpPr>
          <p:cNvPr id="53452" name="Group 253"/>
          <p:cNvGrpSpPr>
            <a:grpSpLocks/>
          </p:cNvGrpSpPr>
          <p:nvPr/>
        </p:nvGrpSpPr>
        <p:grpSpPr bwMode="auto">
          <a:xfrm>
            <a:off x="6235700" y="1773238"/>
            <a:ext cx="430213" cy="431800"/>
            <a:chOff x="1038" y="1888"/>
            <a:chExt cx="271" cy="272"/>
          </a:xfrm>
        </p:grpSpPr>
        <p:sp>
          <p:nvSpPr>
            <p:cNvPr id="53505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6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7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8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9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0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1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12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53" name="Group 262"/>
          <p:cNvGrpSpPr>
            <a:grpSpLocks/>
          </p:cNvGrpSpPr>
          <p:nvPr/>
        </p:nvGrpSpPr>
        <p:grpSpPr bwMode="auto">
          <a:xfrm>
            <a:off x="6235700" y="2997200"/>
            <a:ext cx="430213" cy="431800"/>
            <a:chOff x="1038" y="1888"/>
            <a:chExt cx="271" cy="272"/>
          </a:xfrm>
        </p:grpSpPr>
        <p:sp>
          <p:nvSpPr>
            <p:cNvPr id="53497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8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9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0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1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2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3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504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54" name="Group 271"/>
          <p:cNvGrpSpPr>
            <a:grpSpLocks/>
          </p:cNvGrpSpPr>
          <p:nvPr/>
        </p:nvGrpSpPr>
        <p:grpSpPr bwMode="auto">
          <a:xfrm>
            <a:off x="6235700" y="5013325"/>
            <a:ext cx="430213" cy="431800"/>
            <a:chOff x="1038" y="1888"/>
            <a:chExt cx="271" cy="272"/>
          </a:xfrm>
        </p:grpSpPr>
        <p:sp>
          <p:nvSpPr>
            <p:cNvPr id="53489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0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1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2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3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4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5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96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55" name="Group 280"/>
          <p:cNvGrpSpPr>
            <a:grpSpLocks/>
          </p:cNvGrpSpPr>
          <p:nvPr/>
        </p:nvGrpSpPr>
        <p:grpSpPr bwMode="auto">
          <a:xfrm>
            <a:off x="6235700" y="5661025"/>
            <a:ext cx="430213" cy="431800"/>
            <a:chOff x="1038" y="1888"/>
            <a:chExt cx="271" cy="272"/>
          </a:xfrm>
        </p:grpSpPr>
        <p:sp>
          <p:nvSpPr>
            <p:cNvPr id="53481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2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3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4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5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6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7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8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grpSp>
        <p:nvGrpSpPr>
          <p:cNvPr id="53456" name="Group 289"/>
          <p:cNvGrpSpPr>
            <a:grpSpLocks/>
          </p:cNvGrpSpPr>
          <p:nvPr/>
        </p:nvGrpSpPr>
        <p:grpSpPr bwMode="auto">
          <a:xfrm>
            <a:off x="6235700" y="6237288"/>
            <a:ext cx="430213" cy="431800"/>
            <a:chOff x="1038" y="1888"/>
            <a:chExt cx="271" cy="272"/>
          </a:xfrm>
        </p:grpSpPr>
        <p:sp>
          <p:nvSpPr>
            <p:cNvPr id="53473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74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75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76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77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78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79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3480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3457" name="Oval 202"/>
          <p:cNvSpPr>
            <a:spLocks noChangeArrowheads="1"/>
          </p:cNvSpPr>
          <p:nvPr/>
        </p:nvSpPr>
        <p:spPr bwMode="auto">
          <a:xfrm>
            <a:off x="6378575" y="26368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458" name="Line 299"/>
          <p:cNvSpPr>
            <a:spLocks noChangeShapeType="1"/>
          </p:cNvSpPr>
          <p:nvPr/>
        </p:nvSpPr>
        <p:spPr bwMode="auto">
          <a:xfrm flipV="1">
            <a:off x="6451600" y="234950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59" name="Line 300"/>
          <p:cNvSpPr>
            <a:spLocks noChangeShapeType="1"/>
          </p:cNvSpPr>
          <p:nvPr/>
        </p:nvSpPr>
        <p:spPr bwMode="auto">
          <a:xfrm flipH="1">
            <a:off x="6235700" y="2565400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60" name="Oval 202"/>
          <p:cNvSpPr>
            <a:spLocks noChangeArrowheads="1"/>
          </p:cNvSpPr>
          <p:nvPr/>
        </p:nvSpPr>
        <p:spPr bwMode="auto">
          <a:xfrm>
            <a:off x="6383338" y="4010025"/>
            <a:ext cx="141287" cy="1397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461" name="Line 302"/>
          <p:cNvSpPr>
            <a:spLocks noChangeShapeType="1"/>
          </p:cNvSpPr>
          <p:nvPr/>
        </p:nvSpPr>
        <p:spPr bwMode="auto">
          <a:xfrm flipV="1">
            <a:off x="6451600" y="38608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62" name="Line 303"/>
          <p:cNvSpPr>
            <a:spLocks noChangeShapeType="1"/>
          </p:cNvSpPr>
          <p:nvPr/>
        </p:nvSpPr>
        <p:spPr bwMode="auto">
          <a:xfrm flipH="1">
            <a:off x="6308725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63" name="Line 304"/>
          <p:cNvSpPr>
            <a:spLocks noChangeShapeType="1"/>
          </p:cNvSpPr>
          <p:nvPr/>
        </p:nvSpPr>
        <p:spPr bwMode="auto">
          <a:xfrm flipV="1">
            <a:off x="6308725" y="36449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64" name="Line 200"/>
          <p:cNvSpPr>
            <a:spLocks noChangeShapeType="1"/>
          </p:cNvSpPr>
          <p:nvPr/>
        </p:nvSpPr>
        <p:spPr bwMode="auto">
          <a:xfrm flipH="1">
            <a:off x="7243763" y="36449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65" name="Oval 201"/>
          <p:cNvSpPr>
            <a:spLocks noChangeArrowheads="1"/>
          </p:cNvSpPr>
          <p:nvPr/>
        </p:nvSpPr>
        <p:spPr bwMode="auto">
          <a:xfrm>
            <a:off x="7100888" y="39354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466" name="Line 200"/>
          <p:cNvSpPr>
            <a:spLocks noChangeShapeType="1"/>
          </p:cNvSpPr>
          <p:nvPr/>
        </p:nvSpPr>
        <p:spPr bwMode="auto">
          <a:xfrm flipH="1">
            <a:off x="7243763" y="42926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67" name="Oval 201"/>
          <p:cNvSpPr>
            <a:spLocks noChangeArrowheads="1"/>
          </p:cNvSpPr>
          <p:nvPr/>
        </p:nvSpPr>
        <p:spPr bwMode="auto">
          <a:xfrm>
            <a:off x="7100888" y="45831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468" name="Line 309"/>
          <p:cNvSpPr>
            <a:spLocks noChangeShapeType="1"/>
          </p:cNvSpPr>
          <p:nvPr/>
        </p:nvSpPr>
        <p:spPr bwMode="auto">
          <a:xfrm flipV="1">
            <a:off x="6451600" y="44370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69" name="Line 310"/>
          <p:cNvSpPr>
            <a:spLocks noChangeShapeType="1"/>
          </p:cNvSpPr>
          <p:nvPr/>
        </p:nvSpPr>
        <p:spPr bwMode="auto">
          <a:xfrm>
            <a:off x="6451600" y="443706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3470" name="Oval 202"/>
          <p:cNvSpPr>
            <a:spLocks noChangeArrowheads="1"/>
          </p:cNvSpPr>
          <p:nvPr/>
        </p:nvSpPr>
        <p:spPr bwMode="auto">
          <a:xfrm>
            <a:off x="6380163" y="4584700"/>
            <a:ext cx="141287" cy="1397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3471" name="1 CuadroTexto"/>
          <p:cNvSpPr txBox="1">
            <a:spLocks noChangeArrowheads="1"/>
          </p:cNvSpPr>
          <p:nvPr/>
        </p:nvSpPr>
        <p:spPr bwMode="auto">
          <a:xfrm>
            <a:off x="1692275" y="549275"/>
            <a:ext cx="1639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2</a:t>
            </a:r>
          </a:p>
        </p:txBody>
      </p:sp>
      <p:sp>
        <p:nvSpPr>
          <p:cNvPr id="53472" name="1 CuadroTexto"/>
          <p:cNvSpPr txBox="1">
            <a:spLocks noChangeArrowheads="1"/>
          </p:cNvSpPr>
          <p:nvPr/>
        </p:nvSpPr>
        <p:spPr bwMode="auto">
          <a:xfrm>
            <a:off x="6172200" y="549275"/>
            <a:ext cx="1639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9"/>
          <p:cNvSpPr>
            <a:spLocks noChangeArrowheads="1"/>
          </p:cNvSpPr>
          <p:nvPr/>
        </p:nvSpPr>
        <p:spPr bwMode="auto">
          <a:xfrm>
            <a:off x="112713" y="147638"/>
            <a:ext cx="4173537" cy="6551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275" name="Line 60"/>
          <p:cNvSpPr>
            <a:spLocks noChangeShapeType="1"/>
          </p:cNvSpPr>
          <p:nvPr/>
        </p:nvSpPr>
        <p:spPr bwMode="auto">
          <a:xfrm>
            <a:off x="2344738" y="1198563"/>
            <a:ext cx="0" cy="5500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76" name="Line 61"/>
          <p:cNvSpPr>
            <a:spLocks noChangeShapeType="1"/>
          </p:cNvSpPr>
          <p:nvPr/>
        </p:nvSpPr>
        <p:spPr bwMode="auto">
          <a:xfrm>
            <a:off x="111125" y="158591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77" name="Line 62"/>
          <p:cNvSpPr>
            <a:spLocks noChangeShapeType="1"/>
          </p:cNvSpPr>
          <p:nvPr/>
        </p:nvSpPr>
        <p:spPr bwMode="auto">
          <a:xfrm>
            <a:off x="3711575" y="1198563"/>
            <a:ext cx="1588" cy="5500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78" name="Line 63"/>
          <p:cNvSpPr>
            <a:spLocks noChangeShapeType="1"/>
          </p:cNvSpPr>
          <p:nvPr/>
        </p:nvSpPr>
        <p:spPr bwMode="auto">
          <a:xfrm flipH="1">
            <a:off x="1182688" y="1200150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79" name="Line 64"/>
          <p:cNvSpPr>
            <a:spLocks noChangeShapeType="1"/>
          </p:cNvSpPr>
          <p:nvPr/>
        </p:nvSpPr>
        <p:spPr bwMode="auto">
          <a:xfrm>
            <a:off x="111125" y="1443038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80" name="Line 65"/>
          <p:cNvSpPr>
            <a:spLocks noChangeShapeType="1"/>
          </p:cNvSpPr>
          <p:nvPr/>
        </p:nvSpPr>
        <p:spPr bwMode="auto">
          <a:xfrm>
            <a:off x="615950" y="1443038"/>
            <a:ext cx="0" cy="525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81" name="Line 66"/>
          <p:cNvSpPr>
            <a:spLocks noChangeShapeType="1"/>
          </p:cNvSpPr>
          <p:nvPr/>
        </p:nvSpPr>
        <p:spPr bwMode="auto">
          <a:xfrm>
            <a:off x="111125" y="223520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82" name="Line 67"/>
          <p:cNvSpPr>
            <a:spLocks noChangeShapeType="1"/>
          </p:cNvSpPr>
          <p:nvPr/>
        </p:nvSpPr>
        <p:spPr bwMode="auto">
          <a:xfrm>
            <a:off x="111125" y="288290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83" name="Line 68"/>
          <p:cNvSpPr>
            <a:spLocks noChangeShapeType="1"/>
          </p:cNvSpPr>
          <p:nvPr/>
        </p:nvSpPr>
        <p:spPr bwMode="auto">
          <a:xfrm>
            <a:off x="111125" y="353060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84" name="Line 69"/>
          <p:cNvSpPr>
            <a:spLocks noChangeShapeType="1"/>
          </p:cNvSpPr>
          <p:nvPr/>
        </p:nvSpPr>
        <p:spPr bwMode="auto">
          <a:xfrm>
            <a:off x="111125" y="417830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85" name="Rectangle 71"/>
          <p:cNvSpPr>
            <a:spLocks noChangeArrowheads="1"/>
          </p:cNvSpPr>
          <p:nvPr/>
        </p:nvSpPr>
        <p:spPr bwMode="auto">
          <a:xfrm>
            <a:off x="255588" y="1225550"/>
            <a:ext cx="7524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4286" name="Rectangle 72"/>
          <p:cNvSpPr>
            <a:spLocks noChangeArrowheads="1"/>
          </p:cNvSpPr>
          <p:nvPr/>
        </p:nvSpPr>
        <p:spPr bwMode="auto">
          <a:xfrm>
            <a:off x="111125" y="1395413"/>
            <a:ext cx="4000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4287" name="Rectangle 73"/>
          <p:cNvSpPr>
            <a:spLocks noChangeArrowheads="1"/>
          </p:cNvSpPr>
          <p:nvPr/>
        </p:nvSpPr>
        <p:spPr bwMode="auto">
          <a:xfrm>
            <a:off x="615950" y="1395413"/>
            <a:ext cx="5175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4288" name="Rectangle 74"/>
          <p:cNvSpPr>
            <a:spLocks noChangeArrowheads="1"/>
          </p:cNvSpPr>
          <p:nvPr/>
        </p:nvSpPr>
        <p:spPr bwMode="auto">
          <a:xfrm>
            <a:off x="2500313" y="1268413"/>
            <a:ext cx="9175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4289" name="Rectangle 75"/>
          <p:cNvSpPr>
            <a:spLocks noChangeArrowheads="1"/>
          </p:cNvSpPr>
          <p:nvPr/>
        </p:nvSpPr>
        <p:spPr bwMode="auto">
          <a:xfrm>
            <a:off x="3692525" y="120015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4290" name="Line 88"/>
          <p:cNvSpPr>
            <a:spLocks noChangeShapeType="1"/>
          </p:cNvSpPr>
          <p:nvPr/>
        </p:nvSpPr>
        <p:spPr bwMode="auto">
          <a:xfrm>
            <a:off x="111125" y="554672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91" name="Line 93"/>
          <p:cNvSpPr>
            <a:spLocks noChangeShapeType="1"/>
          </p:cNvSpPr>
          <p:nvPr/>
        </p:nvSpPr>
        <p:spPr bwMode="auto">
          <a:xfrm>
            <a:off x="111125" y="61229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92" name="Rectangle 94"/>
          <p:cNvSpPr>
            <a:spLocks noChangeArrowheads="1"/>
          </p:cNvSpPr>
          <p:nvPr/>
        </p:nvSpPr>
        <p:spPr bwMode="auto">
          <a:xfrm>
            <a:off x="1336675" y="1268413"/>
            <a:ext cx="7667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4293" name="Freeform 95"/>
          <p:cNvSpPr>
            <a:spLocks/>
          </p:cNvSpPr>
          <p:nvPr/>
        </p:nvSpPr>
        <p:spPr bwMode="black">
          <a:xfrm>
            <a:off x="111125" y="1198563"/>
            <a:ext cx="4178300" cy="1587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94" name="Line 96"/>
          <p:cNvSpPr>
            <a:spLocks noChangeShapeType="1"/>
          </p:cNvSpPr>
          <p:nvPr/>
        </p:nvSpPr>
        <p:spPr bwMode="auto">
          <a:xfrm>
            <a:off x="2271713" y="1198563"/>
            <a:ext cx="1587" cy="5500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95" name="Freeform 97"/>
          <p:cNvSpPr>
            <a:spLocks/>
          </p:cNvSpPr>
          <p:nvPr/>
        </p:nvSpPr>
        <p:spPr bwMode="auto">
          <a:xfrm>
            <a:off x="1192213" y="793750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96" name="Freeform 98"/>
          <p:cNvSpPr>
            <a:spLocks/>
          </p:cNvSpPr>
          <p:nvPr/>
        </p:nvSpPr>
        <p:spPr bwMode="auto">
          <a:xfrm>
            <a:off x="1192213" y="79216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97" name="Freeform 99"/>
          <p:cNvSpPr>
            <a:spLocks/>
          </p:cNvSpPr>
          <p:nvPr/>
        </p:nvSpPr>
        <p:spPr bwMode="auto">
          <a:xfrm>
            <a:off x="3711575" y="146050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298" name="Rectangle 100"/>
          <p:cNvSpPr>
            <a:spLocks noChangeArrowheads="1"/>
          </p:cNvSpPr>
          <p:nvPr/>
        </p:nvSpPr>
        <p:spPr bwMode="auto">
          <a:xfrm>
            <a:off x="1119188" y="763588"/>
            <a:ext cx="587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4299" name="Rectangle 101"/>
          <p:cNvSpPr>
            <a:spLocks noChangeArrowheads="1"/>
          </p:cNvSpPr>
          <p:nvPr/>
        </p:nvSpPr>
        <p:spPr bwMode="auto">
          <a:xfrm>
            <a:off x="1676400" y="763588"/>
            <a:ext cx="5238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4300" name="Rectangle 102"/>
          <p:cNvSpPr>
            <a:spLocks noChangeArrowheads="1"/>
          </p:cNvSpPr>
          <p:nvPr/>
        </p:nvSpPr>
        <p:spPr bwMode="auto">
          <a:xfrm>
            <a:off x="2260600" y="763588"/>
            <a:ext cx="7286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4301" name="Rectangle 103"/>
          <p:cNvSpPr>
            <a:spLocks noChangeArrowheads="1"/>
          </p:cNvSpPr>
          <p:nvPr/>
        </p:nvSpPr>
        <p:spPr bwMode="auto">
          <a:xfrm>
            <a:off x="2919413" y="763588"/>
            <a:ext cx="8429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4302" name="Freeform 104"/>
          <p:cNvSpPr>
            <a:spLocks/>
          </p:cNvSpPr>
          <p:nvPr/>
        </p:nvSpPr>
        <p:spPr bwMode="auto">
          <a:xfrm>
            <a:off x="1695450" y="793750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03" name="Freeform 105"/>
          <p:cNvSpPr>
            <a:spLocks/>
          </p:cNvSpPr>
          <p:nvPr/>
        </p:nvSpPr>
        <p:spPr bwMode="auto">
          <a:xfrm>
            <a:off x="2271713" y="793750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04" name="Freeform 106"/>
          <p:cNvSpPr>
            <a:spLocks/>
          </p:cNvSpPr>
          <p:nvPr/>
        </p:nvSpPr>
        <p:spPr bwMode="auto">
          <a:xfrm>
            <a:off x="2990850" y="793750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05" name="AutoShape 107"/>
          <p:cNvSpPr>
            <a:spLocks noChangeArrowheads="1"/>
          </p:cNvSpPr>
          <p:nvPr/>
        </p:nvSpPr>
        <p:spPr bwMode="auto">
          <a:xfrm>
            <a:off x="111125" y="577850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4306" name="Freeform 108"/>
          <p:cNvSpPr>
            <a:spLocks/>
          </p:cNvSpPr>
          <p:nvPr/>
        </p:nvSpPr>
        <p:spPr bwMode="auto">
          <a:xfrm>
            <a:off x="1119188" y="577850"/>
            <a:ext cx="2593975" cy="1588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07" name="Freeform 109"/>
          <p:cNvSpPr>
            <a:spLocks/>
          </p:cNvSpPr>
          <p:nvPr/>
        </p:nvSpPr>
        <p:spPr bwMode="auto">
          <a:xfrm>
            <a:off x="111125" y="361950"/>
            <a:ext cx="3602038" cy="1588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08" name="Rectangle 110"/>
          <p:cNvSpPr>
            <a:spLocks noChangeArrowheads="1"/>
          </p:cNvSpPr>
          <p:nvPr/>
        </p:nvSpPr>
        <p:spPr bwMode="auto">
          <a:xfrm>
            <a:off x="3675063" y="115888"/>
            <a:ext cx="53975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4309" name="Freeform 111"/>
          <p:cNvSpPr>
            <a:spLocks/>
          </p:cNvSpPr>
          <p:nvPr/>
        </p:nvSpPr>
        <p:spPr bwMode="auto">
          <a:xfrm>
            <a:off x="3711575" y="577850"/>
            <a:ext cx="577850" cy="1588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10" name="Rectangle 112"/>
          <p:cNvSpPr>
            <a:spLocks noChangeArrowheads="1"/>
          </p:cNvSpPr>
          <p:nvPr/>
        </p:nvSpPr>
        <p:spPr bwMode="auto">
          <a:xfrm>
            <a:off x="3686175" y="547688"/>
            <a:ext cx="49053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4311" name="Rectangle 113"/>
          <p:cNvSpPr>
            <a:spLocks noChangeArrowheads="1"/>
          </p:cNvSpPr>
          <p:nvPr/>
        </p:nvSpPr>
        <p:spPr bwMode="auto">
          <a:xfrm>
            <a:off x="111125" y="547688"/>
            <a:ext cx="10175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4312" name="AutoShape 19"/>
          <p:cNvSpPr>
            <a:spLocks noChangeArrowheads="1"/>
          </p:cNvSpPr>
          <p:nvPr/>
        </p:nvSpPr>
        <p:spPr bwMode="auto">
          <a:xfrm>
            <a:off x="938213" y="158750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13" name="AutoShape 20"/>
          <p:cNvSpPr>
            <a:spLocks noChangeArrowheads="1"/>
          </p:cNvSpPr>
          <p:nvPr/>
        </p:nvSpPr>
        <p:spPr bwMode="auto">
          <a:xfrm>
            <a:off x="938213" y="223520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14" name="AutoShape 21"/>
          <p:cNvSpPr>
            <a:spLocks noChangeArrowheads="1"/>
          </p:cNvSpPr>
          <p:nvPr/>
        </p:nvSpPr>
        <p:spPr bwMode="auto">
          <a:xfrm>
            <a:off x="938213" y="288290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15" name="AutoShape 22"/>
          <p:cNvSpPr>
            <a:spLocks noChangeArrowheads="1"/>
          </p:cNvSpPr>
          <p:nvPr/>
        </p:nvSpPr>
        <p:spPr bwMode="auto">
          <a:xfrm>
            <a:off x="938213" y="3532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16" name="AutoShape 23"/>
          <p:cNvSpPr>
            <a:spLocks noChangeArrowheads="1"/>
          </p:cNvSpPr>
          <p:nvPr/>
        </p:nvSpPr>
        <p:spPr bwMode="auto">
          <a:xfrm>
            <a:off x="938213" y="41798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17" name="AutoShape 24"/>
          <p:cNvSpPr>
            <a:spLocks noChangeArrowheads="1"/>
          </p:cNvSpPr>
          <p:nvPr/>
        </p:nvSpPr>
        <p:spPr bwMode="auto">
          <a:xfrm>
            <a:off x="938213" y="48275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18" name="Rectangle 25"/>
          <p:cNvSpPr>
            <a:spLocks noChangeArrowheads="1"/>
          </p:cNvSpPr>
          <p:nvPr/>
        </p:nvSpPr>
        <p:spPr bwMode="auto">
          <a:xfrm>
            <a:off x="917575" y="158591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54319" name="Rectangle 26"/>
          <p:cNvSpPr>
            <a:spLocks noChangeArrowheads="1"/>
          </p:cNvSpPr>
          <p:nvPr/>
        </p:nvSpPr>
        <p:spPr bwMode="auto">
          <a:xfrm>
            <a:off x="925513" y="2233613"/>
            <a:ext cx="271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54320" name="Rectangle 27"/>
          <p:cNvSpPr>
            <a:spLocks noChangeArrowheads="1"/>
          </p:cNvSpPr>
          <p:nvPr/>
        </p:nvSpPr>
        <p:spPr bwMode="auto">
          <a:xfrm>
            <a:off x="925513" y="2882900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4321" name="Rectangle 28"/>
          <p:cNvSpPr>
            <a:spLocks noChangeArrowheads="1"/>
          </p:cNvSpPr>
          <p:nvPr/>
        </p:nvSpPr>
        <p:spPr bwMode="auto">
          <a:xfrm>
            <a:off x="925513" y="3530600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54322" name="Rectangle 29"/>
          <p:cNvSpPr>
            <a:spLocks noChangeArrowheads="1"/>
          </p:cNvSpPr>
          <p:nvPr/>
        </p:nvSpPr>
        <p:spPr bwMode="auto">
          <a:xfrm>
            <a:off x="925513" y="4178300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54323" name="Rectangle 30"/>
          <p:cNvSpPr>
            <a:spLocks noChangeArrowheads="1"/>
          </p:cNvSpPr>
          <p:nvPr/>
        </p:nvSpPr>
        <p:spPr bwMode="auto">
          <a:xfrm>
            <a:off x="925513" y="4826000"/>
            <a:ext cx="2714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54324" name="AutoShape 32"/>
          <p:cNvSpPr>
            <a:spLocks noChangeArrowheads="1"/>
          </p:cNvSpPr>
          <p:nvPr/>
        </p:nvSpPr>
        <p:spPr bwMode="auto">
          <a:xfrm>
            <a:off x="936625" y="55483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25" name="Rectangle 33"/>
          <p:cNvSpPr>
            <a:spLocks noChangeArrowheads="1"/>
          </p:cNvSpPr>
          <p:nvPr/>
        </p:nvSpPr>
        <p:spPr bwMode="auto">
          <a:xfrm>
            <a:off x="923925" y="554672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23</a:t>
            </a:r>
          </a:p>
        </p:txBody>
      </p:sp>
      <p:sp>
        <p:nvSpPr>
          <p:cNvPr id="54326" name="AutoShape 34"/>
          <p:cNvSpPr>
            <a:spLocks noChangeArrowheads="1"/>
          </p:cNvSpPr>
          <p:nvPr/>
        </p:nvSpPr>
        <p:spPr bwMode="auto">
          <a:xfrm>
            <a:off x="938213" y="61245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27" name="Rectangle 35"/>
          <p:cNvSpPr>
            <a:spLocks noChangeArrowheads="1"/>
          </p:cNvSpPr>
          <p:nvPr/>
        </p:nvSpPr>
        <p:spPr bwMode="auto">
          <a:xfrm>
            <a:off x="917575" y="6122988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54328" name="Rectangle 58"/>
          <p:cNvSpPr>
            <a:spLocks noChangeArrowheads="1"/>
          </p:cNvSpPr>
          <p:nvPr/>
        </p:nvSpPr>
        <p:spPr bwMode="auto">
          <a:xfrm>
            <a:off x="363538" y="157163"/>
            <a:ext cx="1550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25   CORRENTOSO</a:t>
            </a:r>
          </a:p>
        </p:txBody>
      </p:sp>
      <p:sp>
        <p:nvSpPr>
          <p:cNvPr id="54329" name="Rectangle 58"/>
          <p:cNvSpPr>
            <a:spLocks noChangeArrowheads="1"/>
          </p:cNvSpPr>
          <p:nvPr/>
        </p:nvSpPr>
        <p:spPr bwMode="auto">
          <a:xfrm>
            <a:off x="373063" y="373063"/>
            <a:ext cx="2057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26   PARQUE ASISTENCIA</a:t>
            </a:r>
          </a:p>
        </p:txBody>
      </p:sp>
      <p:sp>
        <p:nvSpPr>
          <p:cNvPr id="54330" name="119 CuadroTexto"/>
          <p:cNvSpPr txBox="1">
            <a:spLocks noChangeArrowheads="1"/>
          </p:cNvSpPr>
          <p:nvPr/>
        </p:nvSpPr>
        <p:spPr bwMode="auto">
          <a:xfrm>
            <a:off x="1189038" y="85725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54331" name="119 CuadroTexto"/>
          <p:cNvSpPr txBox="1">
            <a:spLocks noChangeArrowheads="1"/>
          </p:cNvSpPr>
          <p:nvPr/>
        </p:nvSpPr>
        <p:spPr bwMode="auto">
          <a:xfrm>
            <a:off x="1692275" y="857250"/>
            <a:ext cx="59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4332" name="232 CuadroTexto"/>
          <p:cNvSpPr txBox="1">
            <a:spLocks noChangeArrowheads="1"/>
          </p:cNvSpPr>
          <p:nvPr/>
        </p:nvSpPr>
        <p:spPr bwMode="auto">
          <a:xfrm>
            <a:off x="2357438" y="8572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54333" name="119 CuadroTexto"/>
          <p:cNvSpPr txBox="1">
            <a:spLocks noChangeArrowheads="1"/>
          </p:cNvSpPr>
          <p:nvPr/>
        </p:nvSpPr>
        <p:spPr bwMode="auto">
          <a:xfrm>
            <a:off x="2933700" y="86677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54334" name="118 CuadroTexto"/>
          <p:cNvSpPr txBox="1">
            <a:spLocks noChangeArrowheads="1"/>
          </p:cNvSpPr>
          <p:nvPr/>
        </p:nvSpPr>
        <p:spPr bwMode="auto">
          <a:xfrm>
            <a:off x="3632200" y="866775"/>
            <a:ext cx="74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4335" name="249 CuadroTexto"/>
          <p:cNvSpPr txBox="1">
            <a:spLocks noChangeArrowheads="1"/>
          </p:cNvSpPr>
          <p:nvPr/>
        </p:nvSpPr>
        <p:spPr bwMode="auto">
          <a:xfrm>
            <a:off x="107950" y="173037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54336" name="250 CuadroTexto"/>
          <p:cNvSpPr txBox="1">
            <a:spLocks noChangeArrowheads="1"/>
          </p:cNvSpPr>
          <p:nvPr/>
        </p:nvSpPr>
        <p:spPr bwMode="auto">
          <a:xfrm>
            <a:off x="107950" y="23701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16,4</a:t>
            </a:r>
          </a:p>
        </p:txBody>
      </p:sp>
      <p:sp>
        <p:nvSpPr>
          <p:cNvPr id="54337" name="251 CuadroTexto"/>
          <p:cNvSpPr txBox="1">
            <a:spLocks noChangeArrowheads="1"/>
          </p:cNvSpPr>
          <p:nvPr/>
        </p:nvSpPr>
        <p:spPr bwMode="auto">
          <a:xfrm>
            <a:off x="107950" y="30178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18,5</a:t>
            </a:r>
          </a:p>
        </p:txBody>
      </p:sp>
      <p:sp>
        <p:nvSpPr>
          <p:cNvPr id="54338" name="252 CuadroTexto"/>
          <p:cNvSpPr txBox="1">
            <a:spLocks noChangeArrowheads="1"/>
          </p:cNvSpPr>
          <p:nvPr/>
        </p:nvSpPr>
        <p:spPr bwMode="auto">
          <a:xfrm>
            <a:off x="107950" y="36655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21,0</a:t>
            </a:r>
          </a:p>
        </p:txBody>
      </p:sp>
      <p:sp>
        <p:nvSpPr>
          <p:cNvPr id="54339" name="253 CuadroTexto"/>
          <p:cNvSpPr txBox="1">
            <a:spLocks noChangeArrowheads="1"/>
          </p:cNvSpPr>
          <p:nvPr/>
        </p:nvSpPr>
        <p:spPr bwMode="auto">
          <a:xfrm>
            <a:off x="107950" y="43132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22,4</a:t>
            </a:r>
          </a:p>
        </p:txBody>
      </p:sp>
      <p:sp>
        <p:nvSpPr>
          <p:cNvPr id="54340" name="254 CuadroTexto"/>
          <p:cNvSpPr txBox="1">
            <a:spLocks noChangeArrowheads="1"/>
          </p:cNvSpPr>
          <p:nvPr/>
        </p:nvSpPr>
        <p:spPr bwMode="auto">
          <a:xfrm>
            <a:off x="107950" y="50339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22,5</a:t>
            </a:r>
          </a:p>
        </p:txBody>
      </p:sp>
      <p:sp>
        <p:nvSpPr>
          <p:cNvPr id="54341" name="255 CuadroTexto"/>
          <p:cNvSpPr txBox="1">
            <a:spLocks noChangeArrowheads="1"/>
          </p:cNvSpPr>
          <p:nvPr/>
        </p:nvSpPr>
        <p:spPr bwMode="auto">
          <a:xfrm>
            <a:off x="107950" y="56816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23,8</a:t>
            </a:r>
          </a:p>
        </p:txBody>
      </p:sp>
      <p:sp>
        <p:nvSpPr>
          <p:cNvPr id="54342" name="256 CuadroTexto"/>
          <p:cNvSpPr txBox="1">
            <a:spLocks noChangeArrowheads="1"/>
          </p:cNvSpPr>
          <p:nvPr/>
        </p:nvSpPr>
        <p:spPr bwMode="auto">
          <a:xfrm>
            <a:off x="107950" y="626745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26,1</a:t>
            </a:r>
          </a:p>
        </p:txBody>
      </p:sp>
      <p:sp>
        <p:nvSpPr>
          <p:cNvPr id="54343" name="265 CuadroTexto"/>
          <p:cNvSpPr txBox="1">
            <a:spLocks noChangeArrowheads="1"/>
          </p:cNvSpPr>
          <p:nvPr/>
        </p:nvSpPr>
        <p:spPr bwMode="auto">
          <a:xfrm>
            <a:off x="657225" y="172085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54344" name="266 CuadroTexto"/>
          <p:cNvSpPr txBox="1">
            <a:spLocks noChangeArrowheads="1"/>
          </p:cNvSpPr>
          <p:nvPr/>
        </p:nvSpPr>
        <p:spPr bwMode="auto">
          <a:xfrm>
            <a:off x="701675" y="23780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54345" name="267 CuadroTexto"/>
          <p:cNvSpPr txBox="1">
            <a:spLocks noChangeArrowheads="1"/>
          </p:cNvSpPr>
          <p:nvPr/>
        </p:nvSpPr>
        <p:spPr bwMode="auto">
          <a:xfrm>
            <a:off x="701675" y="30178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2,1</a:t>
            </a:r>
          </a:p>
        </p:txBody>
      </p:sp>
      <p:sp>
        <p:nvSpPr>
          <p:cNvPr id="54346" name="268 CuadroTexto"/>
          <p:cNvSpPr txBox="1">
            <a:spLocks noChangeArrowheads="1"/>
          </p:cNvSpPr>
          <p:nvPr/>
        </p:nvSpPr>
        <p:spPr bwMode="auto">
          <a:xfrm>
            <a:off x="701675" y="36655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2,5</a:t>
            </a:r>
          </a:p>
        </p:txBody>
      </p:sp>
      <p:sp>
        <p:nvSpPr>
          <p:cNvPr id="54347" name="269 CuadroTexto"/>
          <p:cNvSpPr txBox="1">
            <a:spLocks noChangeArrowheads="1"/>
          </p:cNvSpPr>
          <p:nvPr/>
        </p:nvSpPr>
        <p:spPr bwMode="auto">
          <a:xfrm>
            <a:off x="701675" y="4313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1,4</a:t>
            </a:r>
          </a:p>
        </p:txBody>
      </p:sp>
      <p:sp>
        <p:nvSpPr>
          <p:cNvPr id="54348" name="270 CuadroTexto"/>
          <p:cNvSpPr txBox="1">
            <a:spLocks noChangeArrowheads="1"/>
          </p:cNvSpPr>
          <p:nvPr/>
        </p:nvSpPr>
        <p:spPr bwMode="auto">
          <a:xfrm>
            <a:off x="701675" y="50339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4349" name="271 CuadroTexto"/>
          <p:cNvSpPr txBox="1">
            <a:spLocks noChangeArrowheads="1"/>
          </p:cNvSpPr>
          <p:nvPr/>
        </p:nvSpPr>
        <p:spPr bwMode="auto">
          <a:xfrm>
            <a:off x="701675" y="56816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54350" name="272 CuadroTexto"/>
          <p:cNvSpPr txBox="1">
            <a:spLocks noChangeArrowheads="1"/>
          </p:cNvSpPr>
          <p:nvPr/>
        </p:nvSpPr>
        <p:spPr bwMode="auto">
          <a:xfrm>
            <a:off x="701675" y="62579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2,3</a:t>
            </a:r>
          </a:p>
        </p:txBody>
      </p:sp>
      <p:sp>
        <p:nvSpPr>
          <p:cNvPr id="54351" name="281 CuadroTexto"/>
          <p:cNvSpPr txBox="1">
            <a:spLocks noChangeArrowheads="1"/>
          </p:cNvSpPr>
          <p:nvPr/>
        </p:nvSpPr>
        <p:spPr bwMode="auto">
          <a:xfrm>
            <a:off x="3708400" y="172085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4352" name="282 CuadroTexto"/>
          <p:cNvSpPr txBox="1">
            <a:spLocks noChangeArrowheads="1"/>
          </p:cNvSpPr>
          <p:nvPr/>
        </p:nvSpPr>
        <p:spPr bwMode="auto">
          <a:xfrm>
            <a:off x="3708400" y="23701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18,6</a:t>
            </a:r>
          </a:p>
        </p:txBody>
      </p:sp>
      <p:sp>
        <p:nvSpPr>
          <p:cNvPr id="54353" name="283 CuadroTexto"/>
          <p:cNvSpPr txBox="1">
            <a:spLocks noChangeArrowheads="1"/>
          </p:cNvSpPr>
          <p:nvPr/>
        </p:nvSpPr>
        <p:spPr bwMode="auto">
          <a:xfrm>
            <a:off x="3708400" y="30273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16,5</a:t>
            </a:r>
          </a:p>
        </p:txBody>
      </p:sp>
      <p:sp>
        <p:nvSpPr>
          <p:cNvPr id="54354" name="284 CuadroTexto"/>
          <p:cNvSpPr txBox="1">
            <a:spLocks noChangeArrowheads="1"/>
          </p:cNvSpPr>
          <p:nvPr/>
        </p:nvSpPr>
        <p:spPr bwMode="auto">
          <a:xfrm>
            <a:off x="3708400" y="36750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14,0</a:t>
            </a:r>
          </a:p>
        </p:txBody>
      </p:sp>
      <p:sp>
        <p:nvSpPr>
          <p:cNvPr id="54355" name="285 CuadroTexto"/>
          <p:cNvSpPr txBox="1">
            <a:spLocks noChangeArrowheads="1"/>
          </p:cNvSpPr>
          <p:nvPr/>
        </p:nvSpPr>
        <p:spPr bwMode="auto">
          <a:xfrm>
            <a:off x="3708400" y="4322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12,6</a:t>
            </a:r>
          </a:p>
        </p:txBody>
      </p:sp>
      <p:sp>
        <p:nvSpPr>
          <p:cNvPr id="54356" name="286 CuadroTexto"/>
          <p:cNvSpPr txBox="1">
            <a:spLocks noChangeArrowheads="1"/>
          </p:cNvSpPr>
          <p:nvPr/>
        </p:nvSpPr>
        <p:spPr bwMode="auto">
          <a:xfrm>
            <a:off x="3725863" y="5033963"/>
            <a:ext cx="59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12,5</a:t>
            </a:r>
          </a:p>
        </p:txBody>
      </p:sp>
      <p:sp>
        <p:nvSpPr>
          <p:cNvPr id="54357" name="287 CuadroTexto"/>
          <p:cNvSpPr txBox="1">
            <a:spLocks noChangeArrowheads="1"/>
          </p:cNvSpPr>
          <p:nvPr/>
        </p:nvSpPr>
        <p:spPr bwMode="auto">
          <a:xfrm>
            <a:off x="3708400" y="56816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11,2</a:t>
            </a:r>
          </a:p>
        </p:txBody>
      </p:sp>
      <p:sp>
        <p:nvSpPr>
          <p:cNvPr id="54358" name="288 CuadroTexto"/>
          <p:cNvSpPr txBox="1">
            <a:spLocks noChangeArrowheads="1"/>
          </p:cNvSpPr>
          <p:nvPr/>
        </p:nvSpPr>
        <p:spPr bwMode="auto">
          <a:xfrm>
            <a:off x="3797300" y="62579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8,9</a:t>
            </a:r>
          </a:p>
        </p:txBody>
      </p:sp>
      <p:sp>
        <p:nvSpPr>
          <p:cNvPr id="54359" name="Rectangle 2"/>
          <p:cNvSpPr>
            <a:spLocks noChangeArrowheads="1"/>
          </p:cNvSpPr>
          <p:nvPr/>
        </p:nvSpPr>
        <p:spPr bwMode="auto">
          <a:xfrm>
            <a:off x="4808538" y="144463"/>
            <a:ext cx="4173537" cy="6551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60" name="Line 3"/>
          <p:cNvSpPr>
            <a:spLocks noChangeShapeType="1"/>
          </p:cNvSpPr>
          <p:nvPr/>
        </p:nvSpPr>
        <p:spPr bwMode="auto">
          <a:xfrm>
            <a:off x="7040563" y="1195388"/>
            <a:ext cx="0" cy="5500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1" name="Line 4"/>
          <p:cNvSpPr>
            <a:spLocks noChangeShapeType="1"/>
          </p:cNvSpPr>
          <p:nvPr/>
        </p:nvSpPr>
        <p:spPr bwMode="auto">
          <a:xfrm>
            <a:off x="4806950" y="158273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2" name="Line 5"/>
          <p:cNvSpPr>
            <a:spLocks noChangeShapeType="1"/>
          </p:cNvSpPr>
          <p:nvPr/>
        </p:nvSpPr>
        <p:spPr bwMode="auto">
          <a:xfrm>
            <a:off x="8407400" y="1195388"/>
            <a:ext cx="1588" cy="5500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3" name="Line 6"/>
          <p:cNvSpPr>
            <a:spLocks noChangeShapeType="1"/>
          </p:cNvSpPr>
          <p:nvPr/>
        </p:nvSpPr>
        <p:spPr bwMode="auto">
          <a:xfrm flipH="1">
            <a:off x="5880100" y="1196975"/>
            <a:ext cx="7938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4" name="Line 7"/>
          <p:cNvSpPr>
            <a:spLocks noChangeShapeType="1"/>
          </p:cNvSpPr>
          <p:nvPr/>
        </p:nvSpPr>
        <p:spPr bwMode="auto">
          <a:xfrm>
            <a:off x="4806950" y="1439863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5" name="Line 8"/>
          <p:cNvSpPr>
            <a:spLocks noChangeShapeType="1"/>
          </p:cNvSpPr>
          <p:nvPr/>
        </p:nvSpPr>
        <p:spPr bwMode="auto">
          <a:xfrm>
            <a:off x="5311775" y="1439863"/>
            <a:ext cx="15875" cy="525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6" name="Line 9"/>
          <p:cNvSpPr>
            <a:spLocks noChangeShapeType="1"/>
          </p:cNvSpPr>
          <p:nvPr/>
        </p:nvSpPr>
        <p:spPr bwMode="auto">
          <a:xfrm>
            <a:off x="4806950" y="223202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7" name="Line 11"/>
          <p:cNvSpPr>
            <a:spLocks noChangeShapeType="1"/>
          </p:cNvSpPr>
          <p:nvPr/>
        </p:nvSpPr>
        <p:spPr bwMode="auto">
          <a:xfrm>
            <a:off x="4806950" y="352742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8" name="Line 12"/>
          <p:cNvSpPr>
            <a:spLocks noChangeShapeType="1"/>
          </p:cNvSpPr>
          <p:nvPr/>
        </p:nvSpPr>
        <p:spPr bwMode="auto">
          <a:xfrm>
            <a:off x="4806950" y="417512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69" name="Line 13"/>
          <p:cNvSpPr>
            <a:spLocks noChangeShapeType="1"/>
          </p:cNvSpPr>
          <p:nvPr/>
        </p:nvSpPr>
        <p:spPr bwMode="auto">
          <a:xfrm>
            <a:off x="4806950" y="482282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70" name="Rectangle 14"/>
          <p:cNvSpPr>
            <a:spLocks noChangeArrowheads="1"/>
          </p:cNvSpPr>
          <p:nvPr/>
        </p:nvSpPr>
        <p:spPr bwMode="auto">
          <a:xfrm>
            <a:off x="4951413" y="1222375"/>
            <a:ext cx="7524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4371" name="Rectangle 15"/>
          <p:cNvSpPr>
            <a:spLocks noChangeArrowheads="1"/>
          </p:cNvSpPr>
          <p:nvPr/>
        </p:nvSpPr>
        <p:spPr bwMode="auto">
          <a:xfrm>
            <a:off x="4806950" y="1392238"/>
            <a:ext cx="4016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4372" name="Rectangle 16"/>
          <p:cNvSpPr>
            <a:spLocks noChangeArrowheads="1"/>
          </p:cNvSpPr>
          <p:nvPr/>
        </p:nvSpPr>
        <p:spPr bwMode="auto">
          <a:xfrm>
            <a:off x="5311775" y="1392238"/>
            <a:ext cx="5191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4373" name="Rectangle 17"/>
          <p:cNvSpPr>
            <a:spLocks noChangeArrowheads="1"/>
          </p:cNvSpPr>
          <p:nvPr/>
        </p:nvSpPr>
        <p:spPr bwMode="auto">
          <a:xfrm>
            <a:off x="7197725" y="1265238"/>
            <a:ext cx="9175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4374" name="Rectangle 18"/>
          <p:cNvSpPr>
            <a:spLocks noChangeArrowheads="1"/>
          </p:cNvSpPr>
          <p:nvPr/>
        </p:nvSpPr>
        <p:spPr bwMode="auto">
          <a:xfrm>
            <a:off x="8388350" y="1196975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4375" name="AutoShape 19"/>
          <p:cNvSpPr>
            <a:spLocks noChangeArrowheads="1"/>
          </p:cNvSpPr>
          <p:nvPr/>
        </p:nvSpPr>
        <p:spPr bwMode="auto">
          <a:xfrm>
            <a:off x="5672138" y="15843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76" name="AutoShape 20"/>
          <p:cNvSpPr>
            <a:spLocks noChangeArrowheads="1"/>
          </p:cNvSpPr>
          <p:nvPr/>
        </p:nvSpPr>
        <p:spPr bwMode="auto">
          <a:xfrm>
            <a:off x="5672138" y="22320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77" name="AutoShape 21"/>
          <p:cNvSpPr>
            <a:spLocks noChangeArrowheads="1"/>
          </p:cNvSpPr>
          <p:nvPr/>
        </p:nvSpPr>
        <p:spPr bwMode="auto">
          <a:xfrm>
            <a:off x="5672138" y="287972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78" name="AutoShape 22"/>
          <p:cNvSpPr>
            <a:spLocks noChangeArrowheads="1"/>
          </p:cNvSpPr>
          <p:nvPr/>
        </p:nvSpPr>
        <p:spPr bwMode="auto">
          <a:xfrm>
            <a:off x="5672138" y="35290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79" name="AutoShape 23"/>
          <p:cNvSpPr>
            <a:spLocks noChangeArrowheads="1"/>
          </p:cNvSpPr>
          <p:nvPr/>
        </p:nvSpPr>
        <p:spPr bwMode="auto">
          <a:xfrm>
            <a:off x="5672138" y="41767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80" name="AutoShape 24"/>
          <p:cNvSpPr>
            <a:spLocks noChangeArrowheads="1"/>
          </p:cNvSpPr>
          <p:nvPr/>
        </p:nvSpPr>
        <p:spPr bwMode="auto">
          <a:xfrm>
            <a:off x="5672138" y="482441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81" name="Rectangle 25"/>
          <p:cNvSpPr>
            <a:spLocks noChangeArrowheads="1"/>
          </p:cNvSpPr>
          <p:nvPr/>
        </p:nvSpPr>
        <p:spPr bwMode="auto">
          <a:xfrm>
            <a:off x="5651500" y="158273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54382" name="Rectangle 26"/>
          <p:cNvSpPr>
            <a:spLocks noChangeArrowheads="1"/>
          </p:cNvSpPr>
          <p:nvPr/>
        </p:nvSpPr>
        <p:spPr bwMode="auto">
          <a:xfrm>
            <a:off x="5659438" y="223043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54383" name="Rectangle 27"/>
          <p:cNvSpPr>
            <a:spLocks noChangeArrowheads="1"/>
          </p:cNvSpPr>
          <p:nvPr/>
        </p:nvSpPr>
        <p:spPr bwMode="auto">
          <a:xfrm>
            <a:off x="5659438" y="287972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27</a:t>
            </a:r>
          </a:p>
        </p:txBody>
      </p:sp>
      <p:sp>
        <p:nvSpPr>
          <p:cNvPr id="54384" name="Rectangle 28"/>
          <p:cNvSpPr>
            <a:spLocks noChangeArrowheads="1"/>
          </p:cNvSpPr>
          <p:nvPr/>
        </p:nvSpPr>
        <p:spPr bwMode="auto">
          <a:xfrm>
            <a:off x="5659438" y="352742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54385" name="Rectangle 29"/>
          <p:cNvSpPr>
            <a:spLocks noChangeArrowheads="1"/>
          </p:cNvSpPr>
          <p:nvPr/>
        </p:nvSpPr>
        <p:spPr bwMode="auto">
          <a:xfrm>
            <a:off x="5659438" y="417512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29</a:t>
            </a:r>
          </a:p>
        </p:txBody>
      </p:sp>
      <p:sp>
        <p:nvSpPr>
          <p:cNvPr id="54386" name="Rectangle 30"/>
          <p:cNvSpPr>
            <a:spLocks noChangeArrowheads="1"/>
          </p:cNvSpPr>
          <p:nvPr/>
        </p:nvSpPr>
        <p:spPr bwMode="auto">
          <a:xfrm>
            <a:off x="5659438" y="482282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30</a:t>
            </a:r>
          </a:p>
        </p:txBody>
      </p:sp>
      <p:sp>
        <p:nvSpPr>
          <p:cNvPr id="54387" name="Line 31"/>
          <p:cNvSpPr>
            <a:spLocks noChangeShapeType="1"/>
          </p:cNvSpPr>
          <p:nvPr/>
        </p:nvSpPr>
        <p:spPr bwMode="auto">
          <a:xfrm>
            <a:off x="4806950" y="55435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88" name="AutoShape 32"/>
          <p:cNvSpPr>
            <a:spLocks noChangeArrowheads="1"/>
          </p:cNvSpPr>
          <p:nvPr/>
        </p:nvSpPr>
        <p:spPr bwMode="auto">
          <a:xfrm>
            <a:off x="5670550" y="55451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89" name="Rectangle 33"/>
          <p:cNvSpPr>
            <a:spLocks noChangeArrowheads="1"/>
          </p:cNvSpPr>
          <p:nvPr/>
        </p:nvSpPr>
        <p:spPr bwMode="auto">
          <a:xfrm>
            <a:off x="5657850" y="55435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54390" name="AutoShape 34"/>
          <p:cNvSpPr>
            <a:spLocks noChangeArrowheads="1"/>
          </p:cNvSpPr>
          <p:nvPr/>
        </p:nvSpPr>
        <p:spPr bwMode="auto">
          <a:xfrm>
            <a:off x="5672138" y="612140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4391" name="Rectangle 35"/>
          <p:cNvSpPr>
            <a:spLocks noChangeArrowheads="1"/>
          </p:cNvSpPr>
          <p:nvPr/>
        </p:nvSpPr>
        <p:spPr bwMode="auto">
          <a:xfrm>
            <a:off x="5651500" y="611981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54392" name="Line 36"/>
          <p:cNvSpPr>
            <a:spLocks noChangeShapeType="1"/>
          </p:cNvSpPr>
          <p:nvPr/>
        </p:nvSpPr>
        <p:spPr bwMode="auto">
          <a:xfrm>
            <a:off x="4806950" y="611981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93" name="Rectangle 37"/>
          <p:cNvSpPr>
            <a:spLocks noChangeArrowheads="1"/>
          </p:cNvSpPr>
          <p:nvPr/>
        </p:nvSpPr>
        <p:spPr bwMode="auto">
          <a:xfrm>
            <a:off x="6034088" y="1265238"/>
            <a:ext cx="7667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4394" name="Freeform 38"/>
          <p:cNvSpPr>
            <a:spLocks/>
          </p:cNvSpPr>
          <p:nvPr/>
        </p:nvSpPr>
        <p:spPr bwMode="black">
          <a:xfrm>
            <a:off x="4806950" y="1195388"/>
            <a:ext cx="4178300" cy="1587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95" name="Line 39"/>
          <p:cNvSpPr>
            <a:spLocks noChangeShapeType="1"/>
          </p:cNvSpPr>
          <p:nvPr/>
        </p:nvSpPr>
        <p:spPr bwMode="auto">
          <a:xfrm flipH="1">
            <a:off x="6958013" y="1195388"/>
            <a:ext cx="9525" cy="5500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96" name="Freeform 40"/>
          <p:cNvSpPr>
            <a:spLocks/>
          </p:cNvSpPr>
          <p:nvPr/>
        </p:nvSpPr>
        <p:spPr bwMode="auto">
          <a:xfrm>
            <a:off x="5888038" y="790575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97" name="Freeform 41"/>
          <p:cNvSpPr>
            <a:spLocks/>
          </p:cNvSpPr>
          <p:nvPr/>
        </p:nvSpPr>
        <p:spPr bwMode="auto">
          <a:xfrm>
            <a:off x="5888038" y="79057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98" name="Freeform 42"/>
          <p:cNvSpPr>
            <a:spLocks/>
          </p:cNvSpPr>
          <p:nvPr/>
        </p:nvSpPr>
        <p:spPr bwMode="auto">
          <a:xfrm>
            <a:off x="8407400" y="142875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399" name="Rectangle 43"/>
          <p:cNvSpPr>
            <a:spLocks noChangeArrowheads="1"/>
          </p:cNvSpPr>
          <p:nvPr/>
        </p:nvSpPr>
        <p:spPr bwMode="auto">
          <a:xfrm>
            <a:off x="5816600" y="760413"/>
            <a:ext cx="5857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4400" name="Rectangle 44"/>
          <p:cNvSpPr>
            <a:spLocks noChangeArrowheads="1"/>
          </p:cNvSpPr>
          <p:nvPr/>
        </p:nvSpPr>
        <p:spPr bwMode="auto">
          <a:xfrm>
            <a:off x="6373813" y="760413"/>
            <a:ext cx="5222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4401" name="Rectangle 45"/>
          <p:cNvSpPr>
            <a:spLocks noChangeArrowheads="1"/>
          </p:cNvSpPr>
          <p:nvPr/>
        </p:nvSpPr>
        <p:spPr bwMode="auto">
          <a:xfrm>
            <a:off x="6958013" y="760413"/>
            <a:ext cx="7270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4402" name="Rectangle 46"/>
          <p:cNvSpPr>
            <a:spLocks noChangeArrowheads="1"/>
          </p:cNvSpPr>
          <p:nvPr/>
        </p:nvSpPr>
        <p:spPr bwMode="auto">
          <a:xfrm>
            <a:off x="7616825" y="760413"/>
            <a:ext cx="8429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4403" name="Freeform 47"/>
          <p:cNvSpPr>
            <a:spLocks/>
          </p:cNvSpPr>
          <p:nvPr/>
        </p:nvSpPr>
        <p:spPr bwMode="auto">
          <a:xfrm>
            <a:off x="6392863" y="790575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04" name="Freeform 48"/>
          <p:cNvSpPr>
            <a:spLocks/>
          </p:cNvSpPr>
          <p:nvPr/>
        </p:nvSpPr>
        <p:spPr bwMode="auto">
          <a:xfrm>
            <a:off x="6967538" y="790575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05" name="Freeform 49"/>
          <p:cNvSpPr>
            <a:spLocks/>
          </p:cNvSpPr>
          <p:nvPr/>
        </p:nvSpPr>
        <p:spPr bwMode="auto">
          <a:xfrm>
            <a:off x="7688263" y="790575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06" name="AutoShape 50"/>
          <p:cNvSpPr>
            <a:spLocks noChangeArrowheads="1"/>
          </p:cNvSpPr>
          <p:nvPr/>
        </p:nvSpPr>
        <p:spPr bwMode="auto">
          <a:xfrm>
            <a:off x="4808538" y="574675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4407" name="Freeform 51"/>
          <p:cNvSpPr>
            <a:spLocks/>
          </p:cNvSpPr>
          <p:nvPr/>
        </p:nvSpPr>
        <p:spPr bwMode="auto">
          <a:xfrm>
            <a:off x="5816600" y="574675"/>
            <a:ext cx="2592388" cy="1588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08" name="Freeform 52"/>
          <p:cNvSpPr>
            <a:spLocks/>
          </p:cNvSpPr>
          <p:nvPr/>
        </p:nvSpPr>
        <p:spPr bwMode="auto">
          <a:xfrm>
            <a:off x="4806950" y="358775"/>
            <a:ext cx="3602038" cy="1588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09" name="Rectangle 53"/>
          <p:cNvSpPr>
            <a:spLocks noChangeArrowheads="1"/>
          </p:cNvSpPr>
          <p:nvPr/>
        </p:nvSpPr>
        <p:spPr bwMode="auto">
          <a:xfrm>
            <a:off x="8370888" y="112713"/>
            <a:ext cx="54133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4410" name="Freeform 54"/>
          <p:cNvSpPr>
            <a:spLocks/>
          </p:cNvSpPr>
          <p:nvPr/>
        </p:nvSpPr>
        <p:spPr bwMode="auto">
          <a:xfrm>
            <a:off x="8407400" y="574675"/>
            <a:ext cx="577850" cy="1588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11" name="Rectangle 55"/>
          <p:cNvSpPr>
            <a:spLocks noChangeArrowheads="1"/>
          </p:cNvSpPr>
          <p:nvPr/>
        </p:nvSpPr>
        <p:spPr bwMode="auto">
          <a:xfrm>
            <a:off x="8383588" y="544513"/>
            <a:ext cx="49053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4412" name="Rectangle 56"/>
          <p:cNvSpPr>
            <a:spLocks noChangeArrowheads="1"/>
          </p:cNvSpPr>
          <p:nvPr/>
        </p:nvSpPr>
        <p:spPr bwMode="auto">
          <a:xfrm>
            <a:off x="4808538" y="544513"/>
            <a:ext cx="10175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4413" name="Freeform 115"/>
          <p:cNvSpPr>
            <a:spLocks/>
          </p:cNvSpPr>
          <p:nvPr/>
        </p:nvSpPr>
        <p:spPr bwMode="auto">
          <a:xfrm>
            <a:off x="4572000" y="-46038"/>
            <a:ext cx="1588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14" name="113 CuadroTexto"/>
          <p:cNvSpPr txBox="1">
            <a:spLocks noChangeArrowheads="1"/>
          </p:cNvSpPr>
          <p:nvPr/>
        </p:nvSpPr>
        <p:spPr bwMode="auto">
          <a:xfrm>
            <a:off x="8334375" y="862013"/>
            <a:ext cx="741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4415" name="Line 11"/>
          <p:cNvSpPr>
            <a:spLocks noChangeShapeType="1"/>
          </p:cNvSpPr>
          <p:nvPr/>
        </p:nvSpPr>
        <p:spPr bwMode="auto">
          <a:xfrm>
            <a:off x="4805363" y="287813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16" name="Rectangle 58"/>
          <p:cNvSpPr>
            <a:spLocks noChangeArrowheads="1"/>
          </p:cNvSpPr>
          <p:nvPr/>
        </p:nvSpPr>
        <p:spPr bwMode="auto">
          <a:xfrm>
            <a:off x="5045075" y="142875"/>
            <a:ext cx="15509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25   CORRENTOSO</a:t>
            </a:r>
          </a:p>
        </p:txBody>
      </p:sp>
      <p:sp>
        <p:nvSpPr>
          <p:cNvPr id="54417" name="Rectangle 58"/>
          <p:cNvSpPr>
            <a:spLocks noChangeArrowheads="1"/>
          </p:cNvSpPr>
          <p:nvPr/>
        </p:nvSpPr>
        <p:spPr bwMode="auto">
          <a:xfrm>
            <a:off x="5054600" y="358775"/>
            <a:ext cx="205581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26   PARQUE ASISTENCIA</a:t>
            </a:r>
          </a:p>
        </p:txBody>
      </p:sp>
      <p:sp>
        <p:nvSpPr>
          <p:cNvPr id="54418" name="119 CuadroTexto"/>
          <p:cNvSpPr txBox="1">
            <a:spLocks noChangeArrowheads="1"/>
          </p:cNvSpPr>
          <p:nvPr/>
        </p:nvSpPr>
        <p:spPr bwMode="auto">
          <a:xfrm>
            <a:off x="5868988" y="8429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54419" name="119 CuadroTexto"/>
          <p:cNvSpPr txBox="1">
            <a:spLocks noChangeArrowheads="1"/>
          </p:cNvSpPr>
          <p:nvPr/>
        </p:nvSpPr>
        <p:spPr bwMode="auto">
          <a:xfrm>
            <a:off x="6372225" y="8429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4420" name="119 CuadroTexto"/>
          <p:cNvSpPr txBox="1">
            <a:spLocks noChangeArrowheads="1"/>
          </p:cNvSpPr>
          <p:nvPr/>
        </p:nvSpPr>
        <p:spPr bwMode="auto">
          <a:xfrm>
            <a:off x="7037388" y="8429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54421" name="119 CuadroTexto"/>
          <p:cNvSpPr txBox="1">
            <a:spLocks noChangeArrowheads="1"/>
          </p:cNvSpPr>
          <p:nvPr/>
        </p:nvSpPr>
        <p:spPr bwMode="auto">
          <a:xfrm>
            <a:off x="7613650" y="852488"/>
            <a:ext cx="715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54422" name="352 CuadroTexto"/>
          <p:cNvSpPr txBox="1">
            <a:spLocks noChangeArrowheads="1"/>
          </p:cNvSpPr>
          <p:nvPr/>
        </p:nvSpPr>
        <p:spPr bwMode="auto">
          <a:xfrm>
            <a:off x="4787900" y="17272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26,7</a:t>
            </a:r>
          </a:p>
        </p:txBody>
      </p:sp>
      <p:sp>
        <p:nvSpPr>
          <p:cNvPr id="54423" name="353 CuadroTexto"/>
          <p:cNvSpPr txBox="1">
            <a:spLocks noChangeArrowheads="1"/>
          </p:cNvSpPr>
          <p:nvPr/>
        </p:nvSpPr>
        <p:spPr bwMode="auto">
          <a:xfrm>
            <a:off x="4787900" y="236537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27,5</a:t>
            </a:r>
          </a:p>
        </p:txBody>
      </p:sp>
      <p:sp>
        <p:nvSpPr>
          <p:cNvPr id="54424" name="354 CuadroTexto"/>
          <p:cNvSpPr txBox="1">
            <a:spLocks noChangeArrowheads="1"/>
          </p:cNvSpPr>
          <p:nvPr/>
        </p:nvSpPr>
        <p:spPr bwMode="auto">
          <a:xfrm>
            <a:off x="4787900" y="30226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30,0</a:t>
            </a:r>
          </a:p>
        </p:txBody>
      </p:sp>
      <p:sp>
        <p:nvSpPr>
          <p:cNvPr id="54425" name="355 CuadroTexto"/>
          <p:cNvSpPr txBox="1">
            <a:spLocks noChangeArrowheads="1"/>
          </p:cNvSpPr>
          <p:nvPr/>
        </p:nvSpPr>
        <p:spPr bwMode="auto">
          <a:xfrm>
            <a:off x="4805363" y="36703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31,1</a:t>
            </a:r>
          </a:p>
        </p:txBody>
      </p:sp>
      <p:sp>
        <p:nvSpPr>
          <p:cNvPr id="54426" name="356 CuadroTexto"/>
          <p:cNvSpPr txBox="1">
            <a:spLocks noChangeArrowheads="1"/>
          </p:cNvSpPr>
          <p:nvPr/>
        </p:nvSpPr>
        <p:spPr bwMode="auto">
          <a:xfrm>
            <a:off x="4787900" y="43815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31,3</a:t>
            </a:r>
          </a:p>
        </p:txBody>
      </p:sp>
      <p:sp>
        <p:nvSpPr>
          <p:cNvPr id="54427" name="357 CuadroTexto"/>
          <p:cNvSpPr txBox="1">
            <a:spLocks noChangeArrowheads="1"/>
          </p:cNvSpPr>
          <p:nvPr/>
        </p:nvSpPr>
        <p:spPr bwMode="auto">
          <a:xfrm>
            <a:off x="4787900" y="62531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32,1</a:t>
            </a:r>
          </a:p>
        </p:txBody>
      </p:sp>
      <p:sp>
        <p:nvSpPr>
          <p:cNvPr id="54428" name="358 CuadroTexto"/>
          <p:cNvSpPr txBox="1">
            <a:spLocks noChangeArrowheads="1"/>
          </p:cNvSpPr>
          <p:nvPr/>
        </p:nvSpPr>
        <p:spPr bwMode="auto">
          <a:xfrm>
            <a:off x="4787900" y="5029200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31,5</a:t>
            </a:r>
          </a:p>
        </p:txBody>
      </p:sp>
      <p:sp>
        <p:nvSpPr>
          <p:cNvPr id="54429" name="359 CuadroTexto"/>
          <p:cNvSpPr txBox="1">
            <a:spLocks noChangeArrowheads="1"/>
          </p:cNvSpPr>
          <p:nvPr/>
        </p:nvSpPr>
        <p:spPr bwMode="auto">
          <a:xfrm>
            <a:off x="4787900" y="5605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31,8</a:t>
            </a:r>
          </a:p>
        </p:txBody>
      </p:sp>
      <p:sp>
        <p:nvSpPr>
          <p:cNvPr id="54430" name="360 CuadroTexto"/>
          <p:cNvSpPr txBox="1">
            <a:spLocks noChangeArrowheads="1"/>
          </p:cNvSpPr>
          <p:nvPr/>
        </p:nvSpPr>
        <p:spPr bwMode="auto">
          <a:xfrm>
            <a:off x="5381625" y="17272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54431" name="361 CuadroTexto"/>
          <p:cNvSpPr txBox="1">
            <a:spLocks noChangeArrowheads="1"/>
          </p:cNvSpPr>
          <p:nvPr/>
        </p:nvSpPr>
        <p:spPr bwMode="auto">
          <a:xfrm>
            <a:off x="5381625" y="23749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54432" name="362 CuadroTexto"/>
          <p:cNvSpPr txBox="1">
            <a:spLocks noChangeArrowheads="1"/>
          </p:cNvSpPr>
          <p:nvPr/>
        </p:nvSpPr>
        <p:spPr bwMode="auto">
          <a:xfrm>
            <a:off x="5381625" y="30226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2,5</a:t>
            </a:r>
          </a:p>
        </p:txBody>
      </p:sp>
      <p:sp>
        <p:nvSpPr>
          <p:cNvPr id="54433" name="363 CuadroTexto"/>
          <p:cNvSpPr txBox="1">
            <a:spLocks noChangeArrowheads="1"/>
          </p:cNvSpPr>
          <p:nvPr/>
        </p:nvSpPr>
        <p:spPr bwMode="auto">
          <a:xfrm>
            <a:off x="5381625" y="36607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54434" name="364 CuadroTexto"/>
          <p:cNvSpPr txBox="1">
            <a:spLocks noChangeArrowheads="1"/>
          </p:cNvSpPr>
          <p:nvPr/>
        </p:nvSpPr>
        <p:spPr bwMode="auto">
          <a:xfrm>
            <a:off x="5381625" y="43815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4435" name="365 CuadroTexto"/>
          <p:cNvSpPr txBox="1">
            <a:spLocks noChangeArrowheads="1"/>
          </p:cNvSpPr>
          <p:nvPr/>
        </p:nvSpPr>
        <p:spPr bwMode="auto">
          <a:xfrm>
            <a:off x="5381625" y="503872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4436" name="366 CuadroTexto"/>
          <p:cNvSpPr txBox="1">
            <a:spLocks noChangeArrowheads="1"/>
          </p:cNvSpPr>
          <p:nvPr/>
        </p:nvSpPr>
        <p:spPr bwMode="auto">
          <a:xfrm>
            <a:off x="5381625" y="56149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54437" name="367 CuadroTexto"/>
          <p:cNvSpPr txBox="1">
            <a:spLocks noChangeArrowheads="1"/>
          </p:cNvSpPr>
          <p:nvPr/>
        </p:nvSpPr>
        <p:spPr bwMode="auto">
          <a:xfrm>
            <a:off x="5381625" y="62626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54438" name="368 CuadroTexto"/>
          <p:cNvSpPr txBox="1">
            <a:spLocks noChangeArrowheads="1"/>
          </p:cNvSpPr>
          <p:nvPr/>
        </p:nvSpPr>
        <p:spPr bwMode="auto">
          <a:xfrm>
            <a:off x="8405813" y="16541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8,3</a:t>
            </a:r>
          </a:p>
        </p:txBody>
      </p:sp>
      <p:sp>
        <p:nvSpPr>
          <p:cNvPr id="54439" name="369 CuadroTexto"/>
          <p:cNvSpPr txBox="1">
            <a:spLocks noChangeArrowheads="1"/>
          </p:cNvSpPr>
          <p:nvPr/>
        </p:nvSpPr>
        <p:spPr bwMode="auto">
          <a:xfrm>
            <a:off x="8405813" y="23653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7,5</a:t>
            </a:r>
          </a:p>
        </p:txBody>
      </p:sp>
      <p:sp>
        <p:nvSpPr>
          <p:cNvPr id="54440" name="370 CuadroTexto"/>
          <p:cNvSpPr txBox="1">
            <a:spLocks noChangeArrowheads="1"/>
          </p:cNvSpPr>
          <p:nvPr/>
        </p:nvSpPr>
        <p:spPr bwMode="auto">
          <a:xfrm>
            <a:off x="8405813" y="30226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5,0</a:t>
            </a:r>
          </a:p>
        </p:txBody>
      </p:sp>
      <p:sp>
        <p:nvSpPr>
          <p:cNvPr id="54441" name="371 CuadroTexto"/>
          <p:cNvSpPr txBox="1">
            <a:spLocks noChangeArrowheads="1"/>
          </p:cNvSpPr>
          <p:nvPr/>
        </p:nvSpPr>
        <p:spPr bwMode="auto">
          <a:xfrm>
            <a:off x="8405813" y="35988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3,9</a:t>
            </a:r>
          </a:p>
        </p:txBody>
      </p:sp>
      <p:sp>
        <p:nvSpPr>
          <p:cNvPr id="54442" name="372 CuadroTexto"/>
          <p:cNvSpPr txBox="1">
            <a:spLocks noChangeArrowheads="1"/>
          </p:cNvSpPr>
          <p:nvPr/>
        </p:nvSpPr>
        <p:spPr bwMode="auto">
          <a:xfrm>
            <a:off x="8405813" y="43100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3,7</a:t>
            </a:r>
          </a:p>
        </p:txBody>
      </p:sp>
      <p:sp>
        <p:nvSpPr>
          <p:cNvPr id="54443" name="373 CuadroTexto"/>
          <p:cNvSpPr txBox="1">
            <a:spLocks noChangeArrowheads="1"/>
          </p:cNvSpPr>
          <p:nvPr/>
        </p:nvSpPr>
        <p:spPr bwMode="auto">
          <a:xfrm>
            <a:off x="8334375" y="50292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3,5</a:t>
            </a:r>
          </a:p>
        </p:txBody>
      </p:sp>
      <p:sp>
        <p:nvSpPr>
          <p:cNvPr id="54444" name="374 CuadroTexto"/>
          <p:cNvSpPr txBox="1">
            <a:spLocks noChangeArrowheads="1"/>
          </p:cNvSpPr>
          <p:nvPr/>
        </p:nvSpPr>
        <p:spPr bwMode="auto">
          <a:xfrm>
            <a:off x="8334375" y="56784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3,2</a:t>
            </a:r>
          </a:p>
        </p:txBody>
      </p:sp>
      <p:sp>
        <p:nvSpPr>
          <p:cNvPr id="54445" name="375 CuadroTexto"/>
          <p:cNvSpPr txBox="1">
            <a:spLocks noChangeArrowheads="1"/>
          </p:cNvSpPr>
          <p:nvPr/>
        </p:nvSpPr>
        <p:spPr bwMode="auto">
          <a:xfrm>
            <a:off x="8334375" y="62531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2,9</a:t>
            </a:r>
          </a:p>
        </p:txBody>
      </p:sp>
      <p:sp>
        <p:nvSpPr>
          <p:cNvPr id="54446" name="Rectangle 121"/>
          <p:cNvSpPr>
            <a:spLocks noChangeArrowheads="1"/>
          </p:cNvSpPr>
          <p:nvPr/>
        </p:nvSpPr>
        <p:spPr bwMode="auto">
          <a:xfrm>
            <a:off x="3779838" y="260350"/>
            <a:ext cx="42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23</a:t>
            </a:r>
          </a:p>
        </p:txBody>
      </p:sp>
      <p:sp>
        <p:nvSpPr>
          <p:cNvPr id="54447" name="Rectangle 121"/>
          <p:cNvSpPr>
            <a:spLocks noChangeArrowheads="1"/>
          </p:cNvSpPr>
          <p:nvPr/>
        </p:nvSpPr>
        <p:spPr bwMode="auto">
          <a:xfrm>
            <a:off x="8459788" y="260350"/>
            <a:ext cx="42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24</a:t>
            </a:r>
          </a:p>
        </p:txBody>
      </p:sp>
      <p:sp>
        <p:nvSpPr>
          <p:cNvPr id="54448" name="183 CuadroTexto"/>
          <p:cNvSpPr txBox="1">
            <a:spLocks noChangeArrowheads="1"/>
          </p:cNvSpPr>
          <p:nvPr/>
        </p:nvSpPr>
        <p:spPr bwMode="auto">
          <a:xfrm>
            <a:off x="2384425" y="1628775"/>
            <a:ext cx="12207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TRANCA 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ALAMBRE  X IZQ</a:t>
            </a:r>
          </a:p>
        </p:txBody>
      </p:sp>
      <p:sp>
        <p:nvSpPr>
          <p:cNvPr id="54449" name="185 CuadroTexto"/>
          <p:cNvSpPr txBox="1">
            <a:spLocks noChangeArrowheads="1"/>
          </p:cNvSpPr>
          <p:nvPr/>
        </p:nvSpPr>
        <p:spPr bwMode="auto">
          <a:xfrm>
            <a:off x="2457450" y="29972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ÑANCO</a:t>
            </a:r>
          </a:p>
        </p:txBody>
      </p:sp>
      <p:sp>
        <p:nvSpPr>
          <p:cNvPr id="54450" name="186 CuadroTexto"/>
          <p:cNvSpPr txBox="1">
            <a:spLocks noChangeArrowheads="1"/>
          </p:cNvSpPr>
          <p:nvPr/>
        </p:nvSpPr>
        <p:spPr bwMode="auto">
          <a:xfrm>
            <a:off x="2457450" y="3614738"/>
            <a:ext cx="820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IGLESIA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DERECHA</a:t>
            </a:r>
          </a:p>
        </p:txBody>
      </p:sp>
      <p:sp>
        <p:nvSpPr>
          <p:cNvPr id="54451" name="187 CuadroTexto"/>
          <p:cNvSpPr txBox="1">
            <a:spLocks noChangeArrowheads="1"/>
          </p:cNvSpPr>
          <p:nvPr/>
        </p:nvSpPr>
        <p:spPr bwMode="auto">
          <a:xfrm>
            <a:off x="2528888" y="4292600"/>
            <a:ext cx="96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CHAICA</a:t>
            </a:r>
          </a:p>
        </p:txBody>
      </p:sp>
      <p:sp>
        <p:nvSpPr>
          <p:cNvPr id="54452" name="188 CuadroTexto"/>
          <p:cNvSpPr txBox="1">
            <a:spLocks noChangeArrowheads="1"/>
          </p:cNvSpPr>
          <p:nvPr/>
        </p:nvSpPr>
        <p:spPr bwMode="auto">
          <a:xfrm>
            <a:off x="2528888" y="4983163"/>
            <a:ext cx="1030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LAGO CHAPO</a:t>
            </a:r>
          </a:p>
        </p:txBody>
      </p:sp>
      <p:sp>
        <p:nvSpPr>
          <p:cNvPr id="54453" name="189 CuadroTexto"/>
          <p:cNvSpPr txBox="1">
            <a:spLocks noChangeArrowheads="1"/>
          </p:cNvSpPr>
          <p:nvPr/>
        </p:nvSpPr>
        <p:spPr bwMode="auto">
          <a:xfrm>
            <a:off x="2509838" y="5703888"/>
            <a:ext cx="96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COIHUIN</a:t>
            </a:r>
          </a:p>
        </p:txBody>
      </p:sp>
      <p:sp>
        <p:nvSpPr>
          <p:cNvPr id="54454" name="190 CuadroTexto"/>
          <p:cNvSpPr txBox="1">
            <a:spLocks noChangeArrowheads="1"/>
          </p:cNvSpPr>
          <p:nvPr/>
        </p:nvSpPr>
        <p:spPr bwMode="auto">
          <a:xfrm>
            <a:off x="2509838" y="6207125"/>
            <a:ext cx="112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PELLUCO ALTO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LINTZ</a:t>
            </a:r>
          </a:p>
        </p:txBody>
      </p:sp>
      <p:sp>
        <p:nvSpPr>
          <p:cNvPr id="54455" name="Oval 202"/>
          <p:cNvSpPr>
            <a:spLocks noChangeArrowheads="1"/>
          </p:cNvSpPr>
          <p:nvPr/>
        </p:nvSpPr>
        <p:spPr bwMode="auto">
          <a:xfrm>
            <a:off x="1674813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56" name="Line 185"/>
          <p:cNvSpPr>
            <a:spLocks noChangeShapeType="1"/>
          </p:cNvSpPr>
          <p:nvPr/>
        </p:nvSpPr>
        <p:spPr bwMode="auto">
          <a:xfrm flipV="1">
            <a:off x="1747838" y="17732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57" name="Oval 202"/>
          <p:cNvSpPr>
            <a:spLocks noChangeArrowheads="1"/>
          </p:cNvSpPr>
          <p:nvPr/>
        </p:nvSpPr>
        <p:spPr bwMode="auto">
          <a:xfrm>
            <a:off x="1674813" y="26368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58" name="Line 187"/>
          <p:cNvSpPr>
            <a:spLocks noChangeShapeType="1"/>
          </p:cNvSpPr>
          <p:nvPr/>
        </p:nvSpPr>
        <p:spPr bwMode="auto">
          <a:xfrm flipV="1">
            <a:off x="1747838" y="234950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54459" name="Group 188"/>
          <p:cNvGrpSpPr>
            <a:grpSpLocks/>
          </p:cNvGrpSpPr>
          <p:nvPr/>
        </p:nvGrpSpPr>
        <p:grpSpPr bwMode="auto">
          <a:xfrm>
            <a:off x="1531938" y="2997200"/>
            <a:ext cx="430212" cy="431800"/>
            <a:chOff x="1038" y="1888"/>
            <a:chExt cx="271" cy="272"/>
          </a:xfrm>
        </p:grpSpPr>
        <p:sp>
          <p:nvSpPr>
            <p:cNvPr id="54561" name="Line 195"/>
            <p:cNvSpPr>
              <a:spLocks noChangeShapeType="1"/>
            </p:cNvSpPr>
            <p:nvPr/>
          </p:nvSpPr>
          <p:spPr bwMode="auto">
            <a:xfrm flipV="1">
              <a:off x="1175" y="1888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4562" name="Line 196"/>
            <p:cNvSpPr>
              <a:spLocks noChangeShapeType="1"/>
            </p:cNvSpPr>
            <p:nvPr/>
          </p:nvSpPr>
          <p:spPr bwMode="auto">
            <a:xfrm>
              <a:off x="1084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4563" name="Line 197"/>
            <p:cNvSpPr>
              <a:spLocks noChangeShapeType="1"/>
            </p:cNvSpPr>
            <p:nvPr/>
          </p:nvSpPr>
          <p:spPr bwMode="auto">
            <a:xfrm>
              <a:off x="1265" y="193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4564" name="Line 198"/>
            <p:cNvSpPr>
              <a:spLocks noChangeShapeType="1"/>
            </p:cNvSpPr>
            <p:nvPr/>
          </p:nvSpPr>
          <p:spPr bwMode="auto">
            <a:xfrm flipH="1" flipV="1">
              <a:off x="1038" y="1889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4565" name="Line 199"/>
            <p:cNvSpPr>
              <a:spLocks noChangeShapeType="1"/>
            </p:cNvSpPr>
            <p:nvPr/>
          </p:nvSpPr>
          <p:spPr bwMode="auto">
            <a:xfrm flipH="1" flipV="1">
              <a:off x="1264" y="2071"/>
              <a:ext cx="45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4566" name="Line 200"/>
            <p:cNvSpPr>
              <a:spLocks noChangeShapeType="1"/>
            </p:cNvSpPr>
            <p:nvPr/>
          </p:nvSpPr>
          <p:spPr bwMode="auto">
            <a:xfrm flipV="1">
              <a:off x="1038" y="2070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4567" name="Line 201"/>
            <p:cNvSpPr>
              <a:spLocks noChangeShapeType="1"/>
            </p:cNvSpPr>
            <p:nvPr/>
          </p:nvSpPr>
          <p:spPr bwMode="auto">
            <a:xfrm flipV="1">
              <a:off x="1264" y="1888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54568" name="Oval 202"/>
            <p:cNvSpPr>
              <a:spLocks noChangeArrowheads="1"/>
            </p:cNvSpPr>
            <p:nvPr/>
          </p:nvSpPr>
          <p:spPr bwMode="auto">
            <a:xfrm>
              <a:off x="1131" y="2072"/>
              <a:ext cx="89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/>
            </a:p>
          </p:txBody>
        </p:sp>
      </p:grpSp>
      <p:sp>
        <p:nvSpPr>
          <p:cNvPr id="54460" name="Oval 202"/>
          <p:cNvSpPr>
            <a:spLocks noChangeArrowheads="1"/>
          </p:cNvSpPr>
          <p:nvPr/>
        </p:nvSpPr>
        <p:spPr bwMode="auto">
          <a:xfrm>
            <a:off x="1458913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61" name="Line 198"/>
          <p:cNvSpPr>
            <a:spLocks noChangeShapeType="1"/>
          </p:cNvSpPr>
          <p:nvPr/>
        </p:nvSpPr>
        <p:spPr bwMode="auto">
          <a:xfrm flipV="1">
            <a:off x="1531938" y="36496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4462" name="Picture 1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3644900"/>
            <a:ext cx="43338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463" name="Line 200"/>
          <p:cNvSpPr>
            <a:spLocks noChangeShapeType="1"/>
          </p:cNvSpPr>
          <p:nvPr/>
        </p:nvSpPr>
        <p:spPr bwMode="auto">
          <a:xfrm flipV="1">
            <a:off x="1603375" y="44370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64" name="Line 201"/>
          <p:cNvSpPr>
            <a:spLocks noChangeShapeType="1"/>
          </p:cNvSpPr>
          <p:nvPr/>
        </p:nvSpPr>
        <p:spPr bwMode="auto">
          <a:xfrm>
            <a:off x="1603375" y="4437063"/>
            <a:ext cx="503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65" name="Oval 202"/>
          <p:cNvSpPr>
            <a:spLocks noChangeArrowheads="1"/>
          </p:cNvSpPr>
          <p:nvPr/>
        </p:nvSpPr>
        <p:spPr bwMode="auto">
          <a:xfrm>
            <a:off x="1530350" y="45815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66" name="Line 203"/>
          <p:cNvSpPr>
            <a:spLocks noChangeShapeType="1"/>
          </p:cNvSpPr>
          <p:nvPr/>
        </p:nvSpPr>
        <p:spPr bwMode="auto">
          <a:xfrm>
            <a:off x="1819275" y="436562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67" name="Line 204"/>
          <p:cNvSpPr>
            <a:spLocks noChangeShapeType="1"/>
          </p:cNvSpPr>
          <p:nvPr/>
        </p:nvSpPr>
        <p:spPr bwMode="auto">
          <a:xfrm>
            <a:off x="1819275" y="45085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68" name="Line 205"/>
          <p:cNvSpPr>
            <a:spLocks noChangeShapeType="1"/>
          </p:cNvSpPr>
          <p:nvPr/>
        </p:nvSpPr>
        <p:spPr bwMode="auto">
          <a:xfrm flipH="1">
            <a:off x="1385888" y="4437063"/>
            <a:ext cx="217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69" name="Line 206"/>
          <p:cNvSpPr>
            <a:spLocks noChangeShapeType="1"/>
          </p:cNvSpPr>
          <p:nvPr/>
        </p:nvSpPr>
        <p:spPr bwMode="auto">
          <a:xfrm>
            <a:off x="1530350" y="43656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0" name="Line 207"/>
          <p:cNvSpPr>
            <a:spLocks noChangeShapeType="1"/>
          </p:cNvSpPr>
          <p:nvPr/>
        </p:nvSpPr>
        <p:spPr bwMode="auto">
          <a:xfrm>
            <a:off x="1458913" y="43656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1" name="Oval 202"/>
          <p:cNvSpPr>
            <a:spLocks noChangeArrowheads="1"/>
          </p:cNvSpPr>
          <p:nvPr/>
        </p:nvSpPr>
        <p:spPr bwMode="auto">
          <a:xfrm>
            <a:off x="167481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72" name="Line 209"/>
          <p:cNvSpPr>
            <a:spLocks noChangeShapeType="1"/>
          </p:cNvSpPr>
          <p:nvPr/>
        </p:nvSpPr>
        <p:spPr bwMode="auto">
          <a:xfrm flipV="1">
            <a:off x="1747838" y="52292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3" name="Line 210"/>
          <p:cNvSpPr>
            <a:spLocks noChangeShapeType="1"/>
          </p:cNvSpPr>
          <p:nvPr/>
        </p:nvSpPr>
        <p:spPr bwMode="auto">
          <a:xfrm flipH="1" flipV="1">
            <a:off x="1674813" y="5157788"/>
            <a:ext cx="7302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4" name="Line 211"/>
          <p:cNvSpPr>
            <a:spLocks noChangeShapeType="1"/>
          </p:cNvSpPr>
          <p:nvPr/>
        </p:nvSpPr>
        <p:spPr bwMode="auto">
          <a:xfrm flipV="1">
            <a:off x="1674813" y="494188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5" name="Line 212"/>
          <p:cNvSpPr>
            <a:spLocks noChangeShapeType="1"/>
          </p:cNvSpPr>
          <p:nvPr/>
        </p:nvSpPr>
        <p:spPr bwMode="auto">
          <a:xfrm>
            <a:off x="1747838" y="5229225"/>
            <a:ext cx="35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6" name="Line 213"/>
          <p:cNvSpPr>
            <a:spLocks noChangeShapeType="1"/>
          </p:cNvSpPr>
          <p:nvPr/>
        </p:nvSpPr>
        <p:spPr bwMode="auto">
          <a:xfrm>
            <a:off x="1963738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7" name="Line 214"/>
          <p:cNvSpPr>
            <a:spLocks noChangeShapeType="1"/>
          </p:cNvSpPr>
          <p:nvPr/>
        </p:nvSpPr>
        <p:spPr bwMode="auto">
          <a:xfrm>
            <a:off x="2035175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8" name="Line 215"/>
          <p:cNvSpPr>
            <a:spLocks noChangeShapeType="1"/>
          </p:cNvSpPr>
          <p:nvPr/>
        </p:nvSpPr>
        <p:spPr bwMode="auto">
          <a:xfrm flipV="1">
            <a:off x="1819275" y="56610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79" name="Oval 202"/>
          <p:cNvSpPr>
            <a:spLocks noChangeArrowheads="1"/>
          </p:cNvSpPr>
          <p:nvPr/>
        </p:nvSpPr>
        <p:spPr bwMode="auto">
          <a:xfrm>
            <a:off x="1747838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80" name="Line 217"/>
          <p:cNvSpPr>
            <a:spLocks noChangeShapeType="1"/>
          </p:cNvSpPr>
          <p:nvPr/>
        </p:nvSpPr>
        <p:spPr bwMode="auto">
          <a:xfrm flipH="1">
            <a:off x="1531938" y="58769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1" name="Line 218"/>
          <p:cNvSpPr>
            <a:spLocks noChangeShapeType="1"/>
          </p:cNvSpPr>
          <p:nvPr/>
        </p:nvSpPr>
        <p:spPr bwMode="auto">
          <a:xfrm>
            <a:off x="1603375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2" name="Line 219"/>
          <p:cNvSpPr>
            <a:spLocks noChangeShapeType="1"/>
          </p:cNvSpPr>
          <p:nvPr/>
        </p:nvSpPr>
        <p:spPr bwMode="auto">
          <a:xfrm>
            <a:off x="1674813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3" name="Oval 202"/>
          <p:cNvSpPr>
            <a:spLocks noChangeArrowheads="1"/>
          </p:cNvSpPr>
          <p:nvPr/>
        </p:nvSpPr>
        <p:spPr bwMode="auto">
          <a:xfrm>
            <a:off x="1747838" y="65246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84" name="Line 221"/>
          <p:cNvSpPr>
            <a:spLocks noChangeShapeType="1"/>
          </p:cNvSpPr>
          <p:nvPr/>
        </p:nvSpPr>
        <p:spPr bwMode="auto">
          <a:xfrm flipV="1">
            <a:off x="1819275" y="6381750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5" name="Line 222"/>
          <p:cNvSpPr>
            <a:spLocks noChangeShapeType="1"/>
          </p:cNvSpPr>
          <p:nvPr/>
        </p:nvSpPr>
        <p:spPr bwMode="auto">
          <a:xfrm>
            <a:off x="1819275" y="6381750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6" name="Line 223"/>
          <p:cNvSpPr>
            <a:spLocks noChangeShapeType="1"/>
          </p:cNvSpPr>
          <p:nvPr/>
        </p:nvSpPr>
        <p:spPr bwMode="auto">
          <a:xfrm flipV="1">
            <a:off x="1819275" y="61658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7" name="Line 224"/>
          <p:cNvSpPr>
            <a:spLocks noChangeShapeType="1"/>
          </p:cNvSpPr>
          <p:nvPr/>
        </p:nvSpPr>
        <p:spPr bwMode="auto">
          <a:xfrm flipH="1">
            <a:off x="1747838" y="62372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8" name="Line 225"/>
          <p:cNvSpPr>
            <a:spLocks noChangeShapeType="1"/>
          </p:cNvSpPr>
          <p:nvPr/>
        </p:nvSpPr>
        <p:spPr bwMode="auto">
          <a:xfrm flipH="1">
            <a:off x="1747838" y="6308725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89" name="174 CuadroTexto"/>
          <p:cNvSpPr txBox="1">
            <a:spLocks noChangeArrowheads="1"/>
          </p:cNvSpPr>
          <p:nvPr/>
        </p:nvSpPr>
        <p:spPr bwMode="auto">
          <a:xfrm>
            <a:off x="7019925" y="1628775"/>
            <a:ext cx="151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COLEGIO SAN JAVIER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 X IZQUIERDA</a:t>
            </a:r>
          </a:p>
        </p:txBody>
      </p:sp>
      <p:sp>
        <p:nvSpPr>
          <p:cNvPr id="54490" name="175 CuadroTexto"/>
          <p:cNvSpPr txBox="1">
            <a:spLocks noChangeArrowheads="1"/>
          </p:cNvSpPr>
          <p:nvPr/>
        </p:nvSpPr>
        <p:spPr bwMode="auto">
          <a:xfrm>
            <a:off x="7419975" y="2967038"/>
            <a:ext cx="1111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BAJO VIADUCTO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AVDA DIECIOCHO</a:t>
            </a:r>
          </a:p>
        </p:txBody>
      </p:sp>
      <p:sp>
        <p:nvSpPr>
          <p:cNvPr id="54491" name="176 CuadroTexto"/>
          <p:cNvSpPr txBox="1">
            <a:spLocks noChangeArrowheads="1"/>
          </p:cNvSpPr>
          <p:nvPr/>
        </p:nvSpPr>
        <p:spPr bwMode="auto">
          <a:xfrm>
            <a:off x="7091363" y="3644900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SERVIMAQ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54492" name="177 CuadroTexto"/>
          <p:cNvSpPr txBox="1">
            <a:spLocks noChangeArrowheads="1"/>
          </p:cNvSpPr>
          <p:nvPr/>
        </p:nvSpPr>
        <p:spPr bwMode="auto">
          <a:xfrm>
            <a:off x="7091363" y="4264025"/>
            <a:ext cx="124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DOBLAR X CALLE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SERRANO</a:t>
            </a:r>
          </a:p>
        </p:txBody>
      </p:sp>
      <p:sp>
        <p:nvSpPr>
          <p:cNvPr id="54493" name="178 CuadroTexto"/>
          <p:cNvSpPr txBox="1">
            <a:spLocks noChangeArrowheads="1"/>
          </p:cNvSpPr>
          <p:nvPr/>
        </p:nvSpPr>
        <p:spPr bwMode="auto">
          <a:xfrm>
            <a:off x="7451725" y="4983163"/>
            <a:ext cx="1055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DOBLAR X AVDA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EGAÑA</a:t>
            </a:r>
          </a:p>
        </p:txBody>
      </p:sp>
      <p:sp>
        <p:nvSpPr>
          <p:cNvPr id="54494" name="179 CuadroTexto"/>
          <p:cNvSpPr txBox="1">
            <a:spLocks noChangeArrowheads="1"/>
          </p:cNvSpPr>
          <p:nvPr/>
        </p:nvSpPr>
        <p:spPr bwMode="auto">
          <a:xfrm>
            <a:off x="7091363" y="5703888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HYUNDAI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DERECHA</a:t>
            </a:r>
          </a:p>
        </p:txBody>
      </p:sp>
      <p:sp>
        <p:nvSpPr>
          <p:cNvPr id="54495" name="180 CuadroTexto"/>
          <p:cNvSpPr txBox="1">
            <a:spLocks noChangeArrowheads="1"/>
          </p:cNvSpPr>
          <p:nvPr/>
        </p:nvSpPr>
        <p:spPr bwMode="auto">
          <a:xfrm>
            <a:off x="7091363" y="6207125"/>
            <a:ext cx="1335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SHELL X EL MEDIO</a:t>
            </a:r>
          </a:p>
        </p:txBody>
      </p:sp>
      <p:sp>
        <p:nvSpPr>
          <p:cNvPr id="54496" name="Line 233"/>
          <p:cNvSpPr>
            <a:spLocks noChangeShapeType="1"/>
          </p:cNvSpPr>
          <p:nvPr/>
        </p:nvSpPr>
        <p:spPr bwMode="auto">
          <a:xfrm flipV="1">
            <a:off x="6515100" y="23495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97" name="Oval 202"/>
          <p:cNvSpPr>
            <a:spLocks noChangeArrowheads="1"/>
          </p:cNvSpPr>
          <p:nvPr/>
        </p:nvSpPr>
        <p:spPr bwMode="auto">
          <a:xfrm>
            <a:off x="6443663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498" name="Line 235"/>
          <p:cNvSpPr>
            <a:spLocks noChangeShapeType="1"/>
          </p:cNvSpPr>
          <p:nvPr/>
        </p:nvSpPr>
        <p:spPr bwMode="auto">
          <a:xfrm flipH="1">
            <a:off x="6227763" y="25654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499" name="Line 236"/>
          <p:cNvSpPr>
            <a:spLocks noChangeShapeType="1"/>
          </p:cNvSpPr>
          <p:nvPr/>
        </p:nvSpPr>
        <p:spPr bwMode="auto">
          <a:xfrm>
            <a:off x="6299200" y="24955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00" name="Line 237"/>
          <p:cNvSpPr>
            <a:spLocks noChangeShapeType="1"/>
          </p:cNvSpPr>
          <p:nvPr/>
        </p:nvSpPr>
        <p:spPr bwMode="auto">
          <a:xfrm>
            <a:off x="6370638" y="24955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4501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2349500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502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2997200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503" name="Oval 202"/>
          <p:cNvSpPr>
            <a:spLocks noChangeArrowheads="1"/>
          </p:cNvSpPr>
          <p:nvPr/>
        </p:nvSpPr>
        <p:spPr bwMode="auto">
          <a:xfrm>
            <a:off x="6443663" y="20637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504" name="Line 241"/>
          <p:cNvSpPr>
            <a:spLocks noChangeShapeType="1"/>
          </p:cNvSpPr>
          <p:nvPr/>
        </p:nvSpPr>
        <p:spPr bwMode="auto">
          <a:xfrm flipV="1">
            <a:off x="6516688" y="1916113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05" name="Line 242"/>
          <p:cNvSpPr>
            <a:spLocks noChangeShapeType="1"/>
          </p:cNvSpPr>
          <p:nvPr/>
        </p:nvSpPr>
        <p:spPr bwMode="auto">
          <a:xfrm flipH="1" flipV="1">
            <a:off x="6443663" y="1844675"/>
            <a:ext cx="73025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06" name="Line 243"/>
          <p:cNvSpPr>
            <a:spLocks noChangeShapeType="1"/>
          </p:cNvSpPr>
          <p:nvPr/>
        </p:nvSpPr>
        <p:spPr bwMode="auto">
          <a:xfrm flipV="1">
            <a:off x="6443663" y="16287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07" name="Line 244"/>
          <p:cNvSpPr>
            <a:spLocks noChangeShapeType="1"/>
          </p:cNvSpPr>
          <p:nvPr/>
        </p:nvSpPr>
        <p:spPr bwMode="auto">
          <a:xfrm flipV="1">
            <a:off x="6515100" y="29972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08" name="Oval 202"/>
          <p:cNvSpPr>
            <a:spLocks noChangeArrowheads="1"/>
          </p:cNvSpPr>
          <p:nvPr/>
        </p:nvSpPr>
        <p:spPr bwMode="auto">
          <a:xfrm>
            <a:off x="6443663" y="32893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509" name="Line 246"/>
          <p:cNvSpPr>
            <a:spLocks noChangeShapeType="1"/>
          </p:cNvSpPr>
          <p:nvPr/>
        </p:nvSpPr>
        <p:spPr bwMode="auto">
          <a:xfrm flipH="1">
            <a:off x="6227763" y="32131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10" name="Line 247"/>
          <p:cNvSpPr>
            <a:spLocks noChangeShapeType="1"/>
          </p:cNvSpPr>
          <p:nvPr/>
        </p:nvSpPr>
        <p:spPr bwMode="auto">
          <a:xfrm>
            <a:off x="6299200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11" name="Line 248"/>
          <p:cNvSpPr>
            <a:spLocks noChangeShapeType="1"/>
          </p:cNvSpPr>
          <p:nvPr/>
        </p:nvSpPr>
        <p:spPr bwMode="auto">
          <a:xfrm>
            <a:off x="6370638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12" name="Line 249"/>
          <p:cNvSpPr>
            <a:spLocks noChangeShapeType="1"/>
          </p:cNvSpPr>
          <p:nvPr/>
        </p:nvSpPr>
        <p:spPr bwMode="auto">
          <a:xfrm flipV="1">
            <a:off x="6515100" y="3068638"/>
            <a:ext cx="28892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13" name="Line 250"/>
          <p:cNvSpPr>
            <a:spLocks noChangeShapeType="1"/>
          </p:cNvSpPr>
          <p:nvPr/>
        </p:nvSpPr>
        <p:spPr bwMode="auto">
          <a:xfrm>
            <a:off x="6659563" y="30686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14" name="Line 251"/>
          <p:cNvSpPr>
            <a:spLocks noChangeShapeType="1"/>
          </p:cNvSpPr>
          <p:nvPr/>
        </p:nvSpPr>
        <p:spPr bwMode="auto">
          <a:xfrm>
            <a:off x="6731000" y="30686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4515" name="Picture 2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644900"/>
            <a:ext cx="9826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516" name="Line 253"/>
          <p:cNvSpPr>
            <a:spLocks noChangeShapeType="1"/>
          </p:cNvSpPr>
          <p:nvPr/>
        </p:nvSpPr>
        <p:spPr bwMode="auto">
          <a:xfrm flipV="1">
            <a:off x="6515100" y="36449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17" name="Oval 202"/>
          <p:cNvSpPr>
            <a:spLocks noChangeArrowheads="1"/>
          </p:cNvSpPr>
          <p:nvPr/>
        </p:nvSpPr>
        <p:spPr bwMode="auto">
          <a:xfrm>
            <a:off x="6443663" y="39370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518" name="Line 255"/>
          <p:cNvSpPr>
            <a:spLocks noChangeShapeType="1"/>
          </p:cNvSpPr>
          <p:nvPr/>
        </p:nvSpPr>
        <p:spPr bwMode="auto">
          <a:xfrm flipH="1">
            <a:off x="6227763" y="38608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19" name="Line 256"/>
          <p:cNvSpPr>
            <a:spLocks noChangeShapeType="1"/>
          </p:cNvSpPr>
          <p:nvPr/>
        </p:nvSpPr>
        <p:spPr bwMode="auto">
          <a:xfrm>
            <a:off x="6299200" y="37909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0" name="Line 257"/>
          <p:cNvSpPr>
            <a:spLocks noChangeShapeType="1"/>
          </p:cNvSpPr>
          <p:nvPr/>
        </p:nvSpPr>
        <p:spPr bwMode="auto">
          <a:xfrm>
            <a:off x="6370638" y="37909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1" name="Line 258"/>
          <p:cNvSpPr>
            <a:spLocks noChangeShapeType="1"/>
          </p:cNvSpPr>
          <p:nvPr/>
        </p:nvSpPr>
        <p:spPr bwMode="auto">
          <a:xfrm>
            <a:off x="6659563" y="37893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2" name="Line 259"/>
          <p:cNvSpPr>
            <a:spLocks noChangeShapeType="1"/>
          </p:cNvSpPr>
          <p:nvPr/>
        </p:nvSpPr>
        <p:spPr bwMode="auto">
          <a:xfrm>
            <a:off x="6731000" y="37893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3" name="Line 260"/>
          <p:cNvSpPr>
            <a:spLocks noChangeShapeType="1"/>
          </p:cNvSpPr>
          <p:nvPr/>
        </p:nvSpPr>
        <p:spPr bwMode="auto">
          <a:xfrm>
            <a:off x="6515100" y="38608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4" name="Oval 202"/>
          <p:cNvSpPr>
            <a:spLocks noChangeArrowheads="1"/>
          </p:cNvSpPr>
          <p:nvPr/>
        </p:nvSpPr>
        <p:spPr bwMode="auto">
          <a:xfrm>
            <a:off x="6443663" y="4584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525" name="Line 262"/>
          <p:cNvSpPr>
            <a:spLocks noChangeShapeType="1"/>
          </p:cNvSpPr>
          <p:nvPr/>
        </p:nvSpPr>
        <p:spPr bwMode="auto">
          <a:xfrm flipV="1">
            <a:off x="6515100" y="4508500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6" name="Line 263"/>
          <p:cNvSpPr>
            <a:spLocks noChangeShapeType="1"/>
          </p:cNvSpPr>
          <p:nvPr/>
        </p:nvSpPr>
        <p:spPr bwMode="auto">
          <a:xfrm flipH="1">
            <a:off x="6227763" y="45085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7" name="Line 264"/>
          <p:cNvSpPr>
            <a:spLocks noChangeShapeType="1"/>
          </p:cNvSpPr>
          <p:nvPr/>
        </p:nvSpPr>
        <p:spPr bwMode="auto">
          <a:xfrm flipV="1">
            <a:off x="6515100" y="42926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8" name="Line 265"/>
          <p:cNvSpPr>
            <a:spLocks noChangeShapeType="1"/>
          </p:cNvSpPr>
          <p:nvPr/>
        </p:nvSpPr>
        <p:spPr bwMode="auto">
          <a:xfrm>
            <a:off x="6515100" y="45085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29" name="Line 266"/>
          <p:cNvSpPr>
            <a:spLocks noChangeShapeType="1"/>
          </p:cNvSpPr>
          <p:nvPr/>
        </p:nvSpPr>
        <p:spPr bwMode="auto">
          <a:xfrm>
            <a:off x="6659563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0" name="Line 267"/>
          <p:cNvSpPr>
            <a:spLocks noChangeShapeType="1"/>
          </p:cNvSpPr>
          <p:nvPr/>
        </p:nvSpPr>
        <p:spPr bwMode="auto">
          <a:xfrm>
            <a:off x="6731000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1" name="Line 268"/>
          <p:cNvSpPr>
            <a:spLocks noChangeShapeType="1"/>
          </p:cNvSpPr>
          <p:nvPr/>
        </p:nvSpPr>
        <p:spPr bwMode="auto">
          <a:xfrm flipH="1">
            <a:off x="6443663" y="43656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2" name="Line 269"/>
          <p:cNvSpPr>
            <a:spLocks noChangeShapeType="1"/>
          </p:cNvSpPr>
          <p:nvPr/>
        </p:nvSpPr>
        <p:spPr bwMode="auto">
          <a:xfrm flipH="1">
            <a:off x="6443663" y="42926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3" name="Line 270"/>
          <p:cNvSpPr>
            <a:spLocks noChangeShapeType="1"/>
          </p:cNvSpPr>
          <p:nvPr/>
        </p:nvSpPr>
        <p:spPr bwMode="auto">
          <a:xfrm flipV="1">
            <a:off x="6516688" y="52292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4" name="Line 271"/>
          <p:cNvSpPr>
            <a:spLocks noChangeShapeType="1"/>
          </p:cNvSpPr>
          <p:nvPr/>
        </p:nvSpPr>
        <p:spPr bwMode="auto">
          <a:xfrm>
            <a:off x="6516688" y="52292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5" name="Oval 202"/>
          <p:cNvSpPr>
            <a:spLocks noChangeArrowheads="1"/>
          </p:cNvSpPr>
          <p:nvPr/>
        </p:nvSpPr>
        <p:spPr bwMode="auto">
          <a:xfrm>
            <a:off x="644366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536" name="Line 273"/>
          <p:cNvSpPr>
            <a:spLocks noChangeShapeType="1"/>
          </p:cNvSpPr>
          <p:nvPr/>
        </p:nvSpPr>
        <p:spPr bwMode="auto">
          <a:xfrm flipV="1">
            <a:off x="6515100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7" name="Line 274"/>
          <p:cNvSpPr>
            <a:spLocks noChangeShapeType="1"/>
          </p:cNvSpPr>
          <p:nvPr/>
        </p:nvSpPr>
        <p:spPr bwMode="auto">
          <a:xfrm>
            <a:off x="6299200" y="52276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8" name="Line 275"/>
          <p:cNvSpPr>
            <a:spLocks noChangeShapeType="1"/>
          </p:cNvSpPr>
          <p:nvPr/>
        </p:nvSpPr>
        <p:spPr bwMode="auto">
          <a:xfrm>
            <a:off x="6299200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39" name="Line 276"/>
          <p:cNvSpPr>
            <a:spLocks noChangeShapeType="1"/>
          </p:cNvSpPr>
          <p:nvPr/>
        </p:nvSpPr>
        <p:spPr bwMode="auto">
          <a:xfrm>
            <a:off x="6370638" y="51577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0" name="Line 277"/>
          <p:cNvSpPr>
            <a:spLocks noChangeShapeType="1"/>
          </p:cNvSpPr>
          <p:nvPr/>
        </p:nvSpPr>
        <p:spPr bwMode="auto">
          <a:xfrm flipH="1">
            <a:off x="6443663" y="508635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1" name="Line 278"/>
          <p:cNvSpPr>
            <a:spLocks noChangeShapeType="1"/>
          </p:cNvSpPr>
          <p:nvPr/>
        </p:nvSpPr>
        <p:spPr bwMode="auto">
          <a:xfrm flipH="1">
            <a:off x="6443663" y="50133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2" name="Line 279"/>
          <p:cNvSpPr>
            <a:spLocks noChangeShapeType="1"/>
          </p:cNvSpPr>
          <p:nvPr/>
        </p:nvSpPr>
        <p:spPr bwMode="auto">
          <a:xfrm flipV="1">
            <a:off x="6515100" y="56610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3" name="Oval 202"/>
          <p:cNvSpPr>
            <a:spLocks noChangeArrowheads="1"/>
          </p:cNvSpPr>
          <p:nvPr/>
        </p:nvSpPr>
        <p:spPr bwMode="auto">
          <a:xfrm>
            <a:off x="6443663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544" name="Line 281"/>
          <p:cNvSpPr>
            <a:spLocks noChangeShapeType="1"/>
          </p:cNvSpPr>
          <p:nvPr/>
        </p:nvSpPr>
        <p:spPr bwMode="auto">
          <a:xfrm flipH="1">
            <a:off x="6227763" y="58769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5" name="Line 282"/>
          <p:cNvSpPr>
            <a:spLocks noChangeShapeType="1"/>
          </p:cNvSpPr>
          <p:nvPr/>
        </p:nvSpPr>
        <p:spPr bwMode="auto">
          <a:xfrm>
            <a:off x="6299200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6" name="Line 283"/>
          <p:cNvSpPr>
            <a:spLocks noChangeShapeType="1"/>
          </p:cNvSpPr>
          <p:nvPr/>
        </p:nvSpPr>
        <p:spPr bwMode="auto">
          <a:xfrm>
            <a:off x="6370638" y="58070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7" name="Line 284"/>
          <p:cNvSpPr>
            <a:spLocks noChangeShapeType="1"/>
          </p:cNvSpPr>
          <p:nvPr/>
        </p:nvSpPr>
        <p:spPr bwMode="auto">
          <a:xfrm>
            <a:off x="6659563" y="58054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8" name="Line 285"/>
          <p:cNvSpPr>
            <a:spLocks noChangeShapeType="1"/>
          </p:cNvSpPr>
          <p:nvPr/>
        </p:nvSpPr>
        <p:spPr bwMode="auto">
          <a:xfrm>
            <a:off x="6731000" y="58054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49" name="Line 286"/>
          <p:cNvSpPr>
            <a:spLocks noChangeShapeType="1"/>
          </p:cNvSpPr>
          <p:nvPr/>
        </p:nvSpPr>
        <p:spPr bwMode="auto">
          <a:xfrm>
            <a:off x="6515100" y="58769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4550" name="Picture 28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632450"/>
            <a:ext cx="6492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551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5016500"/>
            <a:ext cx="3286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552" name="Line 289"/>
          <p:cNvSpPr>
            <a:spLocks noChangeShapeType="1"/>
          </p:cNvSpPr>
          <p:nvPr/>
        </p:nvSpPr>
        <p:spPr bwMode="auto">
          <a:xfrm flipV="1">
            <a:off x="6515100" y="645318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53" name="Line 290"/>
          <p:cNvSpPr>
            <a:spLocks noChangeShapeType="1"/>
          </p:cNvSpPr>
          <p:nvPr/>
        </p:nvSpPr>
        <p:spPr bwMode="auto">
          <a:xfrm flipV="1">
            <a:off x="6515100" y="6237288"/>
            <a:ext cx="2159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54" name="Oval 202"/>
          <p:cNvSpPr>
            <a:spLocks noChangeArrowheads="1"/>
          </p:cNvSpPr>
          <p:nvPr/>
        </p:nvSpPr>
        <p:spPr bwMode="auto">
          <a:xfrm>
            <a:off x="6443663" y="65293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4555" name="Line 292"/>
          <p:cNvSpPr>
            <a:spLocks noChangeShapeType="1"/>
          </p:cNvSpPr>
          <p:nvPr/>
        </p:nvSpPr>
        <p:spPr bwMode="auto">
          <a:xfrm flipV="1">
            <a:off x="6515100" y="62372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56" name="Line 293"/>
          <p:cNvSpPr>
            <a:spLocks noChangeShapeType="1"/>
          </p:cNvSpPr>
          <p:nvPr/>
        </p:nvSpPr>
        <p:spPr bwMode="auto">
          <a:xfrm flipH="1">
            <a:off x="6443663" y="6308725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57" name="Line 294"/>
          <p:cNvSpPr>
            <a:spLocks noChangeShapeType="1"/>
          </p:cNvSpPr>
          <p:nvPr/>
        </p:nvSpPr>
        <p:spPr bwMode="auto">
          <a:xfrm flipH="1">
            <a:off x="6443663" y="623728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58" name="Line 295"/>
          <p:cNvSpPr>
            <a:spLocks noChangeShapeType="1"/>
          </p:cNvSpPr>
          <p:nvPr/>
        </p:nvSpPr>
        <p:spPr bwMode="auto">
          <a:xfrm>
            <a:off x="2268538" y="1196975"/>
            <a:ext cx="0" cy="100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4559" name="1 CuadroTexto"/>
          <p:cNvSpPr txBox="1">
            <a:spLocks noChangeArrowheads="1"/>
          </p:cNvSpPr>
          <p:nvPr/>
        </p:nvSpPr>
        <p:spPr bwMode="auto">
          <a:xfrm>
            <a:off x="1547813" y="476250"/>
            <a:ext cx="1639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2</a:t>
            </a:r>
          </a:p>
        </p:txBody>
      </p:sp>
      <p:sp>
        <p:nvSpPr>
          <p:cNvPr id="54560" name="1 CuadroTexto"/>
          <p:cNvSpPr txBox="1">
            <a:spLocks noChangeArrowheads="1"/>
          </p:cNvSpPr>
          <p:nvPr/>
        </p:nvSpPr>
        <p:spPr bwMode="auto">
          <a:xfrm>
            <a:off x="6316663" y="476250"/>
            <a:ext cx="1639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H="1">
            <a:off x="2411413" y="1241425"/>
            <a:ext cx="3175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779838" y="1241425"/>
            <a:ext cx="1587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1258888" y="1243013"/>
            <a:ext cx="3175" cy="542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5800" y="1485900"/>
            <a:ext cx="15875" cy="518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809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10461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10461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1033463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1033463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79388" y="55895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7203" name="Freeform 35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>
            <a:off x="2332038" y="1241425"/>
            <a:ext cx="9525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05" name="Freeform 37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06" name="Freeform 38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7211" name="Freeform 43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12" name="Freeform 44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13" name="Freeform 45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14" name="Freeform 46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7216" name="Freeform 48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107950" y="404813"/>
            <a:ext cx="1303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4    REDES NET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107950" y="188913"/>
            <a:ext cx="1806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3    PARQUE CERRADO</a:t>
            </a: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4703763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6935788" y="1241425"/>
            <a:ext cx="0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8302625" y="1241425"/>
            <a:ext cx="14288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H="1">
            <a:off x="5778500" y="1243013"/>
            <a:ext cx="4763" cy="542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5207000" y="1485900"/>
            <a:ext cx="0" cy="518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47021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47021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7237" name="AutoShape 69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38" name="AutoShape 70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39" name="AutoShape 71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40" name="AutoShape 72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41" name="AutoShape 73"/>
          <p:cNvSpPr>
            <a:spLocks noChangeArrowheads="1"/>
          </p:cNvSpPr>
          <p:nvPr/>
        </p:nvSpPr>
        <p:spPr bwMode="auto">
          <a:xfrm>
            <a:off x="556577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42" name="AutoShape 74"/>
          <p:cNvSpPr>
            <a:spLocks noChangeArrowheads="1"/>
          </p:cNvSpPr>
          <p:nvPr/>
        </p:nvSpPr>
        <p:spPr bwMode="auto">
          <a:xfrm>
            <a:off x="556577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43" name="Rectangle 75"/>
          <p:cNvSpPr>
            <a:spLocks noChangeArrowheads="1"/>
          </p:cNvSpPr>
          <p:nvPr/>
        </p:nvSpPr>
        <p:spPr bwMode="auto">
          <a:xfrm>
            <a:off x="554513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5553075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245" name="Rectangle 77"/>
          <p:cNvSpPr>
            <a:spLocks noChangeArrowheads="1"/>
          </p:cNvSpPr>
          <p:nvPr/>
        </p:nvSpPr>
        <p:spPr bwMode="auto">
          <a:xfrm>
            <a:off x="5553075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7246" name="Rectangle 78"/>
          <p:cNvSpPr>
            <a:spLocks noChangeArrowheads="1"/>
          </p:cNvSpPr>
          <p:nvPr/>
        </p:nvSpPr>
        <p:spPr bwMode="auto">
          <a:xfrm>
            <a:off x="5553075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7247" name="Rectangle 79"/>
          <p:cNvSpPr>
            <a:spLocks noChangeArrowheads="1"/>
          </p:cNvSpPr>
          <p:nvPr/>
        </p:nvSpPr>
        <p:spPr bwMode="auto">
          <a:xfrm>
            <a:off x="5553075" y="4292600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7248" name="Rectangle 80"/>
          <p:cNvSpPr>
            <a:spLocks noChangeArrowheads="1"/>
          </p:cNvSpPr>
          <p:nvPr/>
        </p:nvSpPr>
        <p:spPr bwMode="auto">
          <a:xfrm>
            <a:off x="5553075" y="4941888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50" name="AutoShape 82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5551488" y="5589588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7252" name="AutoShape 84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>
            <a:off x="5545138" y="6165850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254" name="Line 86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55" name="Rectangle 87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7256" name="Freeform 88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57" name="Line 89"/>
          <p:cNvSpPr>
            <a:spLocks noChangeShapeType="1"/>
          </p:cNvSpPr>
          <p:nvPr/>
        </p:nvSpPr>
        <p:spPr bwMode="auto">
          <a:xfrm>
            <a:off x="6843713" y="1241425"/>
            <a:ext cx="0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58" name="Freeform 90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59" name="Freeform 91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60" name="Freeform 92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61" name="Rectangle 93"/>
          <p:cNvSpPr>
            <a:spLocks noChangeArrowheads="1"/>
          </p:cNvSpPr>
          <p:nvPr/>
        </p:nvSpPr>
        <p:spPr bwMode="auto">
          <a:xfrm>
            <a:off x="571023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7263" name="Rectangle 95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7264" name="Rectangle 96"/>
          <p:cNvSpPr>
            <a:spLocks noChangeArrowheads="1"/>
          </p:cNvSpPr>
          <p:nvPr/>
        </p:nvSpPr>
        <p:spPr bwMode="auto">
          <a:xfrm>
            <a:off x="751046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7265" name="Freeform 97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66" name="Freeform 98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67" name="Freeform 99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68" name="Freeform 100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69" name="Rectangle 101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7270" name="Freeform 102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7272" name="Freeform 104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3851275" y="323850"/>
            <a:ext cx="419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03</a:t>
            </a:r>
          </a:p>
        </p:txBody>
      </p:sp>
      <p:sp>
        <p:nvSpPr>
          <p:cNvPr id="7274" name="Freeform 106"/>
          <p:cNvSpPr>
            <a:spLocks/>
          </p:cNvSpPr>
          <p:nvPr/>
        </p:nvSpPr>
        <p:spPr bwMode="auto">
          <a:xfrm>
            <a:off x="179388" y="6207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75" name="Freeform 107"/>
          <p:cNvSpPr>
            <a:spLocks/>
          </p:cNvSpPr>
          <p:nvPr/>
        </p:nvSpPr>
        <p:spPr bwMode="auto">
          <a:xfrm>
            <a:off x="4716463" y="6207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76" name="Rectangle 108"/>
          <p:cNvSpPr>
            <a:spLocks noChangeArrowheads="1"/>
          </p:cNvSpPr>
          <p:nvPr/>
        </p:nvSpPr>
        <p:spPr bwMode="auto">
          <a:xfrm>
            <a:off x="8401050" y="333375"/>
            <a:ext cx="419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04</a:t>
            </a:r>
          </a:p>
        </p:txBody>
      </p:sp>
      <p:sp>
        <p:nvSpPr>
          <p:cNvPr id="7277" name="Rectangle 109"/>
          <p:cNvSpPr>
            <a:spLocks noChangeArrowheads="1"/>
          </p:cNvSpPr>
          <p:nvPr/>
        </p:nvSpPr>
        <p:spPr bwMode="auto">
          <a:xfrm>
            <a:off x="3708400" y="827088"/>
            <a:ext cx="741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8221663" y="827088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7279" name="Freeform 111"/>
          <p:cNvSpPr>
            <a:spLocks/>
          </p:cNvSpPr>
          <p:nvPr/>
        </p:nvSpPr>
        <p:spPr bwMode="auto">
          <a:xfrm>
            <a:off x="12588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4716463" y="415925"/>
            <a:ext cx="13033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4    REDES NET</a:t>
            </a:r>
          </a:p>
        </p:txBody>
      </p:sp>
      <p:sp>
        <p:nvSpPr>
          <p:cNvPr id="7281" name="Rectangle 113"/>
          <p:cNvSpPr>
            <a:spLocks noChangeArrowheads="1"/>
          </p:cNvSpPr>
          <p:nvPr/>
        </p:nvSpPr>
        <p:spPr bwMode="auto">
          <a:xfrm>
            <a:off x="4716463" y="200025"/>
            <a:ext cx="1806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</a:t>
            </a:r>
            <a:r>
              <a:rPr lang="es-CL" altLang="es-CL" sz="1200" b="1"/>
              <a:t>3</a:t>
            </a:r>
            <a:r>
              <a:rPr lang="es-ES" altLang="es-CL" sz="1200" b="1"/>
              <a:t>    PARQUE CERRADO</a:t>
            </a:r>
          </a:p>
        </p:txBody>
      </p:sp>
      <p:sp>
        <p:nvSpPr>
          <p:cNvPr id="7282" name="Rectangle 114"/>
          <p:cNvSpPr>
            <a:spLocks noChangeArrowheads="1"/>
          </p:cNvSpPr>
          <p:nvPr/>
        </p:nvSpPr>
        <p:spPr bwMode="auto">
          <a:xfrm>
            <a:off x="1763713" y="90805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23,2</a:t>
            </a:r>
          </a:p>
        </p:txBody>
      </p:sp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2411413" y="90805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23,2</a:t>
            </a:r>
          </a:p>
        </p:txBody>
      </p:sp>
      <p:sp>
        <p:nvSpPr>
          <p:cNvPr id="7284" name="Rectangle 116"/>
          <p:cNvSpPr>
            <a:spLocks noChangeArrowheads="1"/>
          </p:cNvSpPr>
          <p:nvPr/>
        </p:nvSpPr>
        <p:spPr bwMode="auto">
          <a:xfrm>
            <a:off x="6283325" y="90805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</a:t>
            </a:r>
            <a:r>
              <a:rPr lang="es-CL" altLang="es-CL" sz="1800"/>
              <a:t>3</a:t>
            </a:r>
            <a:r>
              <a:rPr lang="es-ES" altLang="es-CL" sz="1800"/>
              <a:t>,</a:t>
            </a:r>
            <a:r>
              <a:rPr lang="es-CL" altLang="es-CL" sz="1800"/>
              <a:t>2</a:t>
            </a:r>
            <a:endParaRPr lang="es-ES" altLang="es-CL" sz="1800"/>
          </a:p>
        </p:txBody>
      </p:sp>
      <p:sp>
        <p:nvSpPr>
          <p:cNvPr id="7285" name="Rectangle 117"/>
          <p:cNvSpPr>
            <a:spLocks noChangeArrowheads="1"/>
          </p:cNvSpPr>
          <p:nvPr/>
        </p:nvSpPr>
        <p:spPr bwMode="auto">
          <a:xfrm>
            <a:off x="7002463" y="90805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23,2</a:t>
            </a:r>
          </a:p>
        </p:txBody>
      </p:sp>
      <p:sp>
        <p:nvSpPr>
          <p:cNvPr id="7286" name="Rectangle 118"/>
          <p:cNvSpPr>
            <a:spLocks noChangeArrowheads="1"/>
          </p:cNvSpPr>
          <p:nvPr/>
        </p:nvSpPr>
        <p:spPr bwMode="auto">
          <a:xfrm>
            <a:off x="3063875" y="908050"/>
            <a:ext cx="71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7287" name="Rectangle 119"/>
          <p:cNvSpPr>
            <a:spLocks noChangeArrowheads="1"/>
          </p:cNvSpPr>
          <p:nvPr/>
        </p:nvSpPr>
        <p:spPr bwMode="auto">
          <a:xfrm>
            <a:off x="7600950" y="908050"/>
            <a:ext cx="71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7288" name="Rectangle 120"/>
          <p:cNvSpPr>
            <a:spLocks noChangeArrowheads="1"/>
          </p:cNvSpPr>
          <p:nvPr/>
        </p:nvSpPr>
        <p:spPr bwMode="auto">
          <a:xfrm>
            <a:off x="179388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7289" name="Rectangle 127"/>
          <p:cNvSpPr>
            <a:spLocks noChangeArrowheads="1"/>
          </p:cNvSpPr>
          <p:nvPr/>
        </p:nvSpPr>
        <p:spPr bwMode="auto">
          <a:xfrm>
            <a:off x="179388" y="63023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6,3</a:t>
            </a:r>
          </a:p>
        </p:txBody>
      </p:sp>
      <p:sp>
        <p:nvSpPr>
          <p:cNvPr id="7290" name="Line 128"/>
          <p:cNvSpPr>
            <a:spLocks noChangeShapeType="1"/>
          </p:cNvSpPr>
          <p:nvPr/>
        </p:nvSpPr>
        <p:spPr bwMode="auto">
          <a:xfrm flipV="1">
            <a:off x="1835150" y="616585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1" name="Line 129"/>
          <p:cNvSpPr>
            <a:spLocks noChangeShapeType="1"/>
          </p:cNvSpPr>
          <p:nvPr/>
        </p:nvSpPr>
        <p:spPr bwMode="auto">
          <a:xfrm flipV="1">
            <a:off x="1582738" y="6453188"/>
            <a:ext cx="25241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2" name="Line 132"/>
          <p:cNvSpPr>
            <a:spLocks noChangeShapeType="1"/>
          </p:cNvSpPr>
          <p:nvPr/>
        </p:nvSpPr>
        <p:spPr bwMode="auto">
          <a:xfrm>
            <a:off x="1692275" y="63817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3" name="Line 133"/>
          <p:cNvSpPr>
            <a:spLocks noChangeShapeType="1"/>
          </p:cNvSpPr>
          <p:nvPr/>
        </p:nvSpPr>
        <p:spPr bwMode="auto">
          <a:xfrm>
            <a:off x="1619250" y="63817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4" name="Oval 134"/>
          <p:cNvSpPr>
            <a:spLocks noChangeArrowheads="1"/>
          </p:cNvSpPr>
          <p:nvPr/>
        </p:nvSpPr>
        <p:spPr bwMode="auto">
          <a:xfrm>
            <a:off x="1763713" y="5805488"/>
            <a:ext cx="188912" cy="195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295" name="Freeform 135"/>
          <p:cNvSpPr>
            <a:spLocks/>
          </p:cNvSpPr>
          <p:nvPr/>
        </p:nvSpPr>
        <p:spPr bwMode="auto">
          <a:xfrm>
            <a:off x="1857375" y="600075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6 h 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5">
                <a:moveTo>
                  <a:pt x="0" y="0"/>
                </a:moveTo>
                <a:lnTo>
                  <a:pt x="0" y="64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6" name="Freeform 138"/>
          <p:cNvSpPr>
            <a:spLocks/>
          </p:cNvSpPr>
          <p:nvPr/>
        </p:nvSpPr>
        <p:spPr bwMode="auto">
          <a:xfrm>
            <a:off x="1539875" y="5903913"/>
            <a:ext cx="223838" cy="1587"/>
          </a:xfrm>
          <a:custGeom>
            <a:avLst/>
            <a:gdLst>
              <a:gd name="T0" fmla="*/ 0 w 141"/>
              <a:gd name="T1" fmla="*/ 0 h 1"/>
              <a:gd name="T2" fmla="*/ 2147483646 w 14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">
                <a:moveTo>
                  <a:pt x="0" y="0"/>
                </a:moveTo>
                <a:lnTo>
                  <a:pt x="14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7" name="Freeform 139"/>
          <p:cNvSpPr>
            <a:spLocks/>
          </p:cNvSpPr>
          <p:nvPr/>
        </p:nvSpPr>
        <p:spPr bwMode="auto">
          <a:xfrm>
            <a:off x="1550988" y="5805488"/>
            <a:ext cx="4762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8" name="Freeform 140"/>
          <p:cNvSpPr>
            <a:spLocks/>
          </p:cNvSpPr>
          <p:nvPr/>
        </p:nvSpPr>
        <p:spPr bwMode="auto">
          <a:xfrm>
            <a:off x="1614488" y="5805488"/>
            <a:ext cx="4762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299" name="Rectangle 185"/>
          <p:cNvSpPr>
            <a:spLocks noChangeArrowheads="1"/>
          </p:cNvSpPr>
          <p:nvPr/>
        </p:nvSpPr>
        <p:spPr bwMode="auto">
          <a:xfrm>
            <a:off x="2484438" y="1630363"/>
            <a:ext cx="72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Inicio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1200"/>
          </a:p>
        </p:txBody>
      </p:sp>
      <p:pic>
        <p:nvPicPr>
          <p:cNvPr id="7300" name="Picture 20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6165850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01" name="Picture 20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700213"/>
            <a:ext cx="328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02" name="Line 208"/>
          <p:cNvSpPr>
            <a:spLocks noChangeShapeType="1"/>
          </p:cNvSpPr>
          <p:nvPr/>
        </p:nvSpPr>
        <p:spPr bwMode="auto">
          <a:xfrm flipV="1">
            <a:off x="6370638" y="170021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03" name="Line 209"/>
          <p:cNvSpPr>
            <a:spLocks noChangeShapeType="1"/>
          </p:cNvSpPr>
          <p:nvPr/>
        </p:nvSpPr>
        <p:spPr bwMode="auto">
          <a:xfrm>
            <a:off x="6083300" y="1987550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04" name="Line 210"/>
          <p:cNvSpPr>
            <a:spLocks noChangeShapeType="1"/>
          </p:cNvSpPr>
          <p:nvPr/>
        </p:nvSpPr>
        <p:spPr bwMode="auto">
          <a:xfrm>
            <a:off x="6515100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05" name="Line 211"/>
          <p:cNvSpPr>
            <a:spLocks noChangeShapeType="1"/>
          </p:cNvSpPr>
          <p:nvPr/>
        </p:nvSpPr>
        <p:spPr bwMode="auto">
          <a:xfrm>
            <a:off x="6586538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06" name="Line 212"/>
          <p:cNvSpPr>
            <a:spLocks noChangeShapeType="1"/>
          </p:cNvSpPr>
          <p:nvPr/>
        </p:nvSpPr>
        <p:spPr bwMode="auto">
          <a:xfrm>
            <a:off x="6227763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07" name="Line 213"/>
          <p:cNvSpPr>
            <a:spLocks noChangeShapeType="1"/>
          </p:cNvSpPr>
          <p:nvPr/>
        </p:nvSpPr>
        <p:spPr bwMode="auto">
          <a:xfrm>
            <a:off x="6154738" y="191611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08" name="Rectangle 222"/>
          <p:cNvSpPr>
            <a:spLocks noChangeArrowheads="1"/>
          </p:cNvSpPr>
          <p:nvPr/>
        </p:nvSpPr>
        <p:spPr bwMode="auto">
          <a:xfrm>
            <a:off x="684213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7309" name="Rectangle 228"/>
          <p:cNvSpPr>
            <a:spLocks noChangeArrowheads="1"/>
          </p:cNvSpPr>
          <p:nvPr/>
        </p:nvSpPr>
        <p:spPr bwMode="auto">
          <a:xfrm>
            <a:off x="755650" y="57324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</a:t>
            </a:r>
            <a:r>
              <a:rPr lang="es-CL" altLang="es-CL" sz="1800"/>
              <a:t>,9</a:t>
            </a:r>
            <a:endParaRPr lang="es-ES" altLang="es-CL" sz="1800"/>
          </a:p>
        </p:txBody>
      </p:sp>
      <p:sp>
        <p:nvSpPr>
          <p:cNvPr id="7310" name="Rectangle 229"/>
          <p:cNvSpPr>
            <a:spLocks noChangeArrowheads="1"/>
          </p:cNvSpPr>
          <p:nvPr/>
        </p:nvSpPr>
        <p:spPr bwMode="auto">
          <a:xfrm>
            <a:off x="785813" y="63023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7311" name="Rectangle 230"/>
          <p:cNvSpPr>
            <a:spLocks noChangeArrowheads="1"/>
          </p:cNvSpPr>
          <p:nvPr/>
        </p:nvSpPr>
        <p:spPr bwMode="auto">
          <a:xfrm>
            <a:off x="5219700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7312" name="Rectangle 231"/>
          <p:cNvSpPr>
            <a:spLocks noChangeArrowheads="1"/>
          </p:cNvSpPr>
          <p:nvPr/>
        </p:nvSpPr>
        <p:spPr bwMode="auto">
          <a:xfrm>
            <a:off x="5219700" y="24209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0,7</a:t>
            </a:r>
          </a:p>
        </p:txBody>
      </p:sp>
      <p:sp>
        <p:nvSpPr>
          <p:cNvPr id="7313" name="Rectangle 232"/>
          <p:cNvSpPr>
            <a:spLocks noChangeArrowheads="1"/>
          </p:cNvSpPr>
          <p:nvPr/>
        </p:nvSpPr>
        <p:spPr bwMode="auto">
          <a:xfrm>
            <a:off x="5219700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2,2</a:t>
            </a:r>
          </a:p>
        </p:txBody>
      </p:sp>
      <p:sp>
        <p:nvSpPr>
          <p:cNvPr id="7314" name="Rectangle 233"/>
          <p:cNvSpPr>
            <a:spLocks noChangeArrowheads="1"/>
          </p:cNvSpPr>
          <p:nvPr/>
        </p:nvSpPr>
        <p:spPr bwMode="auto">
          <a:xfrm>
            <a:off x="5219700" y="37163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8,4</a:t>
            </a:r>
          </a:p>
        </p:txBody>
      </p:sp>
      <p:sp>
        <p:nvSpPr>
          <p:cNvPr id="7315" name="Rectangle 234"/>
          <p:cNvSpPr>
            <a:spLocks noChangeArrowheads="1"/>
          </p:cNvSpPr>
          <p:nvPr/>
        </p:nvSpPr>
        <p:spPr bwMode="auto">
          <a:xfrm>
            <a:off x="5219700" y="44370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7316" name="Rectangle 235"/>
          <p:cNvSpPr>
            <a:spLocks noChangeArrowheads="1"/>
          </p:cNvSpPr>
          <p:nvPr/>
        </p:nvSpPr>
        <p:spPr bwMode="auto">
          <a:xfrm>
            <a:off x="5241925" y="50847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2,0</a:t>
            </a:r>
          </a:p>
        </p:txBody>
      </p:sp>
      <p:sp>
        <p:nvSpPr>
          <p:cNvPr id="7317" name="Rectangle 236"/>
          <p:cNvSpPr>
            <a:spLocks noChangeArrowheads="1"/>
          </p:cNvSpPr>
          <p:nvPr/>
        </p:nvSpPr>
        <p:spPr bwMode="auto">
          <a:xfrm>
            <a:off x="5248275" y="57324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7318" name="Rectangle 237"/>
          <p:cNvSpPr>
            <a:spLocks noChangeArrowheads="1"/>
          </p:cNvSpPr>
          <p:nvPr/>
        </p:nvSpPr>
        <p:spPr bwMode="auto">
          <a:xfrm>
            <a:off x="5219700" y="62372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1,2</a:t>
            </a:r>
          </a:p>
        </p:txBody>
      </p:sp>
      <p:sp>
        <p:nvSpPr>
          <p:cNvPr id="7319" name="Freeform 238"/>
          <p:cNvSpPr>
            <a:spLocks/>
          </p:cNvSpPr>
          <p:nvPr/>
        </p:nvSpPr>
        <p:spPr bwMode="auto">
          <a:xfrm>
            <a:off x="6300788" y="2284413"/>
            <a:ext cx="71437" cy="280987"/>
          </a:xfrm>
          <a:custGeom>
            <a:avLst/>
            <a:gdLst>
              <a:gd name="T0" fmla="*/ 0 w 1"/>
              <a:gd name="T1" fmla="*/ 2147483646 h 267"/>
              <a:gd name="T2" fmla="*/ 0 w 1"/>
              <a:gd name="T3" fmla="*/ 0 h 26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67">
                <a:moveTo>
                  <a:pt x="0" y="26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0" name="Freeform 239"/>
          <p:cNvSpPr>
            <a:spLocks/>
          </p:cNvSpPr>
          <p:nvPr/>
        </p:nvSpPr>
        <p:spPr bwMode="auto">
          <a:xfrm>
            <a:off x="6300788" y="2579688"/>
            <a:ext cx="203200" cy="85725"/>
          </a:xfrm>
          <a:custGeom>
            <a:avLst/>
            <a:gdLst>
              <a:gd name="T0" fmla="*/ 0 w 128"/>
              <a:gd name="T1" fmla="*/ 0 h 54"/>
              <a:gd name="T2" fmla="*/ 2147483646 w 128"/>
              <a:gd name="T3" fmla="*/ 2147483646 h 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" h="54">
                <a:moveTo>
                  <a:pt x="0" y="0"/>
                </a:moveTo>
                <a:lnTo>
                  <a:pt x="127" y="53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1" name="Freeform 240"/>
          <p:cNvSpPr>
            <a:spLocks/>
          </p:cNvSpPr>
          <p:nvPr/>
        </p:nvSpPr>
        <p:spPr bwMode="auto">
          <a:xfrm>
            <a:off x="6516688" y="2663825"/>
            <a:ext cx="1587" cy="128588"/>
          </a:xfrm>
          <a:custGeom>
            <a:avLst/>
            <a:gdLst>
              <a:gd name="T0" fmla="*/ 0 w 1"/>
              <a:gd name="T1" fmla="*/ 0 h 81"/>
              <a:gd name="T2" fmla="*/ 0 w 1"/>
              <a:gd name="T3" fmla="*/ 2147483646 h 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1">
                <a:moveTo>
                  <a:pt x="0" y="0"/>
                </a:moveTo>
                <a:lnTo>
                  <a:pt x="0" y="8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2" name="Freeform 241"/>
          <p:cNvSpPr>
            <a:spLocks/>
          </p:cNvSpPr>
          <p:nvPr/>
        </p:nvSpPr>
        <p:spPr bwMode="auto">
          <a:xfrm>
            <a:off x="6227763" y="2735263"/>
            <a:ext cx="144462" cy="1587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3" name="Freeform 242"/>
          <p:cNvSpPr>
            <a:spLocks/>
          </p:cNvSpPr>
          <p:nvPr/>
        </p:nvSpPr>
        <p:spPr bwMode="auto">
          <a:xfrm>
            <a:off x="6227763" y="2779713"/>
            <a:ext cx="144462" cy="1587"/>
          </a:xfrm>
          <a:custGeom>
            <a:avLst/>
            <a:gdLst>
              <a:gd name="T0" fmla="*/ 2147483646 w 91"/>
              <a:gd name="T1" fmla="*/ 0 h 1"/>
              <a:gd name="T2" fmla="*/ 0 w 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" h="1">
                <a:moveTo>
                  <a:pt x="9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4" name="Freeform 243"/>
          <p:cNvSpPr>
            <a:spLocks/>
          </p:cNvSpPr>
          <p:nvPr/>
        </p:nvSpPr>
        <p:spPr bwMode="auto">
          <a:xfrm>
            <a:off x="6300788" y="2924175"/>
            <a:ext cx="71437" cy="288925"/>
          </a:xfrm>
          <a:custGeom>
            <a:avLst/>
            <a:gdLst>
              <a:gd name="T0" fmla="*/ 0 w 1"/>
              <a:gd name="T1" fmla="*/ 2147483646 h 124"/>
              <a:gd name="T2" fmla="*/ 0 w 1"/>
              <a:gd name="T3" fmla="*/ 0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4">
                <a:moveTo>
                  <a:pt x="0" y="123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5" name="Freeform 244"/>
          <p:cNvSpPr>
            <a:spLocks/>
          </p:cNvSpPr>
          <p:nvPr/>
        </p:nvSpPr>
        <p:spPr bwMode="auto">
          <a:xfrm>
            <a:off x="6084888" y="3282950"/>
            <a:ext cx="433387" cy="1588"/>
          </a:xfrm>
          <a:custGeom>
            <a:avLst/>
            <a:gdLst>
              <a:gd name="T0" fmla="*/ 2147483646 w 273"/>
              <a:gd name="T1" fmla="*/ 0 h 1"/>
              <a:gd name="T2" fmla="*/ 0 w 27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3" h="1">
                <a:moveTo>
                  <a:pt x="27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6" name="Freeform 245"/>
          <p:cNvSpPr>
            <a:spLocks/>
          </p:cNvSpPr>
          <p:nvPr/>
        </p:nvSpPr>
        <p:spPr bwMode="auto">
          <a:xfrm>
            <a:off x="6084888" y="3213100"/>
            <a:ext cx="433387" cy="1588"/>
          </a:xfrm>
          <a:custGeom>
            <a:avLst/>
            <a:gdLst>
              <a:gd name="T0" fmla="*/ 2147483646 w 273"/>
              <a:gd name="T1" fmla="*/ 0 h 1"/>
              <a:gd name="T2" fmla="*/ 0 w 27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3" h="1">
                <a:moveTo>
                  <a:pt x="27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7" name="Freeform 246"/>
          <p:cNvSpPr>
            <a:spLocks/>
          </p:cNvSpPr>
          <p:nvPr/>
        </p:nvSpPr>
        <p:spPr bwMode="auto">
          <a:xfrm>
            <a:off x="6515100" y="3282950"/>
            <a:ext cx="66675" cy="74613"/>
          </a:xfrm>
          <a:custGeom>
            <a:avLst/>
            <a:gdLst>
              <a:gd name="T0" fmla="*/ 0 w 42"/>
              <a:gd name="T1" fmla="*/ 0 h 47"/>
              <a:gd name="T2" fmla="*/ 2147483646 w 42"/>
              <a:gd name="T3" fmla="*/ 2147483646 h 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2" h="47">
                <a:moveTo>
                  <a:pt x="0" y="0"/>
                </a:moveTo>
                <a:lnTo>
                  <a:pt x="41" y="4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8" name="Freeform 247"/>
          <p:cNvSpPr>
            <a:spLocks/>
          </p:cNvSpPr>
          <p:nvPr/>
        </p:nvSpPr>
        <p:spPr bwMode="auto">
          <a:xfrm>
            <a:off x="6515100" y="3213100"/>
            <a:ext cx="73025" cy="144463"/>
          </a:xfrm>
          <a:custGeom>
            <a:avLst/>
            <a:gdLst>
              <a:gd name="T0" fmla="*/ 0 w 46"/>
              <a:gd name="T1" fmla="*/ 0 h 91"/>
              <a:gd name="T2" fmla="*/ 2147483646 w 46"/>
              <a:gd name="T3" fmla="*/ 2147483646 h 9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6" h="91">
                <a:moveTo>
                  <a:pt x="0" y="0"/>
                </a:moveTo>
                <a:lnTo>
                  <a:pt x="45" y="9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29" name="Freeform 248"/>
          <p:cNvSpPr>
            <a:spLocks/>
          </p:cNvSpPr>
          <p:nvPr/>
        </p:nvSpPr>
        <p:spPr bwMode="auto">
          <a:xfrm>
            <a:off x="6029325" y="3284538"/>
            <a:ext cx="57150" cy="73025"/>
          </a:xfrm>
          <a:custGeom>
            <a:avLst/>
            <a:gdLst>
              <a:gd name="T0" fmla="*/ 2147483646 w 36"/>
              <a:gd name="T1" fmla="*/ 0 h 46"/>
              <a:gd name="T2" fmla="*/ 0 w 36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" h="46">
                <a:moveTo>
                  <a:pt x="35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0" name="Freeform 249"/>
          <p:cNvSpPr>
            <a:spLocks/>
          </p:cNvSpPr>
          <p:nvPr/>
        </p:nvSpPr>
        <p:spPr bwMode="auto">
          <a:xfrm>
            <a:off x="6029325" y="3213100"/>
            <a:ext cx="57150" cy="144463"/>
          </a:xfrm>
          <a:custGeom>
            <a:avLst/>
            <a:gdLst>
              <a:gd name="T0" fmla="*/ 2147483646 w 36"/>
              <a:gd name="T1" fmla="*/ 0 h 91"/>
              <a:gd name="T2" fmla="*/ 0 w 36"/>
              <a:gd name="T3" fmla="*/ 2147483646 h 9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" h="91">
                <a:moveTo>
                  <a:pt x="35" y="0"/>
                </a:moveTo>
                <a:lnTo>
                  <a:pt x="0" y="9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1" name="Freeform 250"/>
          <p:cNvSpPr>
            <a:spLocks/>
          </p:cNvSpPr>
          <p:nvPr/>
        </p:nvSpPr>
        <p:spPr bwMode="auto">
          <a:xfrm>
            <a:off x="6283325" y="3665538"/>
            <a:ext cx="1588" cy="485775"/>
          </a:xfrm>
          <a:custGeom>
            <a:avLst/>
            <a:gdLst>
              <a:gd name="T0" fmla="*/ 0 w 1"/>
              <a:gd name="T1" fmla="*/ 2147483646 h 306"/>
              <a:gd name="T2" fmla="*/ 0 w 1"/>
              <a:gd name="T3" fmla="*/ 0 h 3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06">
                <a:moveTo>
                  <a:pt x="0" y="305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2" name="Freeform 251"/>
          <p:cNvSpPr>
            <a:spLocks/>
          </p:cNvSpPr>
          <p:nvPr/>
        </p:nvSpPr>
        <p:spPr bwMode="auto">
          <a:xfrm>
            <a:off x="6286500" y="3824288"/>
            <a:ext cx="266700" cy="254000"/>
          </a:xfrm>
          <a:custGeom>
            <a:avLst/>
            <a:gdLst>
              <a:gd name="T0" fmla="*/ 0 w 168"/>
              <a:gd name="T1" fmla="*/ 2147483646 h 160"/>
              <a:gd name="T2" fmla="*/ 2147483646 w 168"/>
              <a:gd name="T3" fmla="*/ 0 h 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8" h="160">
                <a:moveTo>
                  <a:pt x="0" y="159"/>
                </a:moveTo>
                <a:lnTo>
                  <a:pt x="167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3" name="Freeform 252"/>
          <p:cNvSpPr>
            <a:spLocks/>
          </p:cNvSpPr>
          <p:nvPr/>
        </p:nvSpPr>
        <p:spPr bwMode="auto">
          <a:xfrm>
            <a:off x="6502400" y="3824288"/>
            <a:ext cx="1588" cy="133350"/>
          </a:xfrm>
          <a:custGeom>
            <a:avLst/>
            <a:gdLst>
              <a:gd name="T0" fmla="*/ 0 w 1"/>
              <a:gd name="T1" fmla="*/ 0 h 84"/>
              <a:gd name="T2" fmla="*/ 0 w 1"/>
              <a:gd name="T3" fmla="*/ 2147483646 h 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4">
                <a:moveTo>
                  <a:pt x="0" y="0"/>
                </a:moveTo>
                <a:lnTo>
                  <a:pt x="0" y="8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4" name="Freeform 253"/>
          <p:cNvSpPr>
            <a:spLocks/>
          </p:cNvSpPr>
          <p:nvPr/>
        </p:nvSpPr>
        <p:spPr bwMode="auto">
          <a:xfrm>
            <a:off x="6443663" y="3873500"/>
            <a:ext cx="1587" cy="133350"/>
          </a:xfrm>
          <a:custGeom>
            <a:avLst/>
            <a:gdLst>
              <a:gd name="T0" fmla="*/ 0 w 1"/>
              <a:gd name="T1" fmla="*/ 0 h 84"/>
              <a:gd name="T2" fmla="*/ 0 w 1"/>
              <a:gd name="T3" fmla="*/ 2147483646 h 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4">
                <a:moveTo>
                  <a:pt x="0" y="0"/>
                </a:moveTo>
                <a:lnTo>
                  <a:pt x="0" y="8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5" name="AutoShape 254"/>
          <p:cNvSpPr>
            <a:spLocks noChangeArrowheads="1"/>
          </p:cNvSpPr>
          <p:nvPr/>
        </p:nvSpPr>
        <p:spPr bwMode="auto">
          <a:xfrm>
            <a:off x="6443663" y="4076700"/>
            <a:ext cx="204787" cy="73025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336" name="Freeform 255"/>
          <p:cNvSpPr>
            <a:spLocks/>
          </p:cNvSpPr>
          <p:nvPr/>
        </p:nvSpPr>
        <p:spPr bwMode="auto">
          <a:xfrm>
            <a:off x="6511925" y="4149725"/>
            <a:ext cx="6350" cy="73025"/>
          </a:xfrm>
          <a:custGeom>
            <a:avLst/>
            <a:gdLst>
              <a:gd name="T0" fmla="*/ 0 w 4"/>
              <a:gd name="T1" fmla="*/ 0 h 46"/>
              <a:gd name="T2" fmla="*/ 2147483646 w 4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" h="46">
                <a:moveTo>
                  <a:pt x="0" y="0"/>
                </a:moveTo>
                <a:lnTo>
                  <a:pt x="3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7" name="Freeform 256"/>
          <p:cNvSpPr>
            <a:spLocks/>
          </p:cNvSpPr>
          <p:nvPr/>
        </p:nvSpPr>
        <p:spPr bwMode="auto">
          <a:xfrm>
            <a:off x="6588125" y="4149725"/>
            <a:ext cx="6350" cy="73025"/>
          </a:xfrm>
          <a:custGeom>
            <a:avLst/>
            <a:gdLst>
              <a:gd name="T0" fmla="*/ 0 w 4"/>
              <a:gd name="T1" fmla="*/ 0 h 46"/>
              <a:gd name="T2" fmla="*/ 2147483646 w 4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" h="46">
                <a:moveTo>
                  <a:pt x="0" y="0"/>
                </a:moveTo>
                <a:lnTo>
                  <a:pt x="3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8" name="Line 257"/>
          <p:cNvSpPr>
            <a:spLocks noChangeShapeType="1"/>
          </p:cNvSpPr>
          <p:nvPr/>
        </p:nvSpPr>
        <p:spPr bwMode="auto">
          <a:xfrm flipV="1">
            <a:off x="6300788" y="443388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39" name="Line 258"/>
          <p:cNvSpPr>
            <a:spLocks noChangeShapeType="1"/>
          </p:cNvSpPr>
          <p:nvPr/>
        </p:nvSpPr>
        <p:spPr bwMode="auto">
          <a:xfrm>
            <a:off x="6156325" y="4508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0" name="Line 259"/>
          <p:cNvSpPr>
            <a:spLocks noChangeShapeType="1"/>
          </p:cNvSpPr>
          <p:nvPr/>
        </p:nvSpPr>
        <p:spPr bwMode="auto">
          <a:xfrm>
            <a:off x="6443663" y="45085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1" name="Line 260"/>
          <p:cNvSpPr>
            <a:spLocks noChangeShapeType="1"/>
          </p:cNvSpPr>
          <p:nvPr/>
        </p:nvSpPr>
        <p:spPr bwMode="auto">
          <a:xfrm flipH="1" flipV="1">
            <a:off x="6083300" y="4435475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2" name="Line 261"/>
          <p:cNvSpPr>
            <a:spLocks noChangeShapeType="1"/>
          </p:cNvSpPr>
          <p:nvPr/>
        </p:nvSpPr>
        <p:spPr bwMode="auto">
          <a:xfrm flipH="1" flipV="1">
            <a:off x="6442075" y="4724400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3" name="Line 262"/>
          <p:cNvSpPr>
            <a:spLocks noChangeShapeType="1"/>
          </p:cNvSpPr>
          <p:nvPr/>
        </p:nvSpPr>
        <p:spPr bwMode="auto">
          <a:xfrm flipV="1">
            <a:off x="6083300" y="4722813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4" name="Line 263"/>
          <p:cNvSpPr>
            <a:spLocks noChangeShapeType="1"/>
          </p:cNvSpPr>
          <p:nvPr/>
        </p:nvSpPr>
        <p:spPr bwMode="auto">
          <a:xfrm flipV="1">
            <a:off x="6442075" y="443388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5" name="Freeform 265"/>
          <p:cNvSpPr>
            <a:spLocks/>
          </p:cNvSpPr>
          <p:nvPr/>
        </p:nvSpPr>
        <p:spPr bwMode="auto">
          <a:xfrm>
            <a:off x="6300788" y="5300663"/>
            <a:ext cx="133350" cy="125412"/>
          </a:xfrm>
          <a:custGeom>
            <a:avLst/>
            <a:gdLst>
              <a:gd name="T0" fmla="*/ 0 w 84"/>
              <a:gd name="T1" fmla="*/ 2147483646 h 79"/>
              <a:gd name="T2" fmla="*/ 2147483646 w 84"/>
              <a:gd name="T3" fmla="*/ 0 h 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4" h="79">
                <a:moveTo>
                  <a:pt x="0" y="78"/>
                </a:moveTo>
                <a:lnTo>
                  <a:pt x="83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6" name="Freeform 266"/>
          <p:cNvSpPr>
            <a:spLocks/>
          </p:cNvSpPr>
          <p:nvPr/>
        </p:nvSpPr>
        <p:spPr bwMode="auto">
          <a:xfrm>
            <a:off x="6443663" y="5013325"/>
            <a:ext cx="1587" cy="254000"/>
          </a:xfrm>
          <a:custGeom>
            <a:avLst/>
            <a:gdLst>
              <a:gd name="T0" fmla="*/ 0 w 1"/>
              <a:gd name="T1" fmla="*/ 2147483646 h 160"/>
              <a:gd name="T2" fmla="*/ 0 w 1"/>
              <a:gd name="T3" fmla="*/ 0 h 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60">
                <a:moveTo>
                  <a:pt x="0" y="159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7" name="Freeform 267"/>
          <p:cNvSpPr>
            <a:spLocks/>
          </p:cNvSpPr>
          <p:nvPr/>
        </p:nvSpPr>
        <p:spPr bwMode="auto">
          <a:xfrm>
            <a:off x="6216650" y="5229225"/>
            <a:ext cx="157163" cy="1588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8" name="Freeform 268"/>
          <p:cNvSpPr>
            <a:spLocks/>
          </p:cNvSpPr>
          <p:nvPr/>
        </p:nvSpPr>
        <p:spPr bwMode="auto">
          <a:xfrm>
            <a:off x="6216650" y="5157788"/>
            <a:ext cx="157163" cy="1587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49" name="Freeform 270"/>
          <p:cNvSpPr>
            <a:spLocks/>
          </p:cNvSpPr>
          <p:nvPr/>
        </p:nvSpPr>
        <p:spPr bwMode="auto">
          <a:xfrm>
            <a:off x="6311900" y="5867400"/>
            <a:ext cx="282575" cy="1588"/>
          </a:xfrm>
          <a:custGeom>
            <a:avLst/>
            <a:gdLst>
              <a:gd name="T0" fmla="*/ 0 w 178"/>
              <a:gd name="T1" fmla="*/ 0 h 1"/>
              <a:gd name="T2" fmla="*/ 2147483646 w 17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8" h="1">
                <a:moveTo>
                  <a:pt x="0" y="0"/>
                </a:moveTo>
                <a:lnTo>
                  <a:pt x="177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50" name="Freeform 271"/>
          <p:cNvSpPr>
            <a:spLocks/>
          </p:cNvSpPr>
          <p:nvPr/>
        </p:nvSpPr>
        <p:spPr bwMode="auto">
          <a:xfrm>
            <a:off x="6216650" y="5805488"/>
            <a:ext cx="157163" cy="1587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51" name="Freeform 272"/>
          <p:cNvSpPr>
            <a:spLocks/>
          </p:cNvSpPr>
          <p:nvPr/>
        </p:nvSpPr>
        <p:spPr bwMode="auto">
          <a:xfrm>
            <a:off x="6216650" y="5734050"/>
            <a:ext cx="157163" cy="1588"/>
          </a:xfrm>
          <a:custGeom>
            <a:avLst/>
            <a:gdLst>
              <a:gd name="T0" fmla="*/ 2147483646 w 99"/>
              <a:gd name="T1" fmla="*/ 0 h 1"/>
              <a:gd name="T2" fmla="*/ 0 w 9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">
                <a:moveTo>
                  <a:pt x="9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52" name="Freeform 273"/>
          <p:cNvSpPr>
            <a:spLocks/>
          </p:cNvSpPr>
          <p:nvPr/>
        </p:nvSpPr>
        <p:spPr bwMode="auto">
          <a:xfrm flipH="1">
            <a:off x="6227763" y="6165850"/>
            <a:ext cx="84137" cy="339725"/>
          </a:xfrm>
          <a:custGeom>
            <a:avLst/>
            <a:gdLst>
              <a:gd name="T0" fmla="*/ 0 w 1"/>
              <a:gd name="T1" fmla="*/ 2147483646 h 170"/>
              <a:gd name="T2" fmla="*/ 0 w 1"/>
              <a:gd name="T3" fmla="*/ 0 h 17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70">
                <a:moveTo>
                  <a:pt x="0" y="169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53" name="Rectangle 274"/>
          <p:cNvSpPr>
            <a:spLocks noChangeArrowheads="1"/>
          </p:cNvSpPr>
          <p:nvPr/>
        </p:nvSpPr>
        <p:spPr bwMode="auto">
          <a:xfrm>
            <a:off x="5940425" y="6350000"/>
            <a:ext cx="227013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354" name="AutoShape 275"/>
          <p:cNvSpPr>
            <a:spLocks noChangeArrowheads="1"/>
          </p:cNvSpPr>
          <p:nvPr/>
        </p:nvSpPr>
        <p:spPr bwMode="auto">
          <a:xfrm>
            <a:off x="5940425" y="6308725"/>
            <a:ext cx="227013" cy="46038"/>
          </a:xfrm>
          <a:prstGeom prst="triangle">
            <a:avLst>
              <a:gd name="adj" fmla="val 49991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355" name="Rectangle 276"/>
          <p:cNvSpPr>
            <a:spLocks noChangeArrowheads="1"/>
          </p:cNvSpPr>
          <p:nvPr/>
        </p:nvSpPr>
        <p:spPr bwMode="auto">
          <a:xfrm>
            <a:off x="6948488" y="2319338"/>
            <a:ext cx="1084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Acceso ruta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Pargua- Chiloé</a:t>
            </a:r>
          </a:p>
        </p:txBody>
      </p:sp>
      <p:sp>
        <p:nvSpPr>
          <p:cNvPr id="7356" name="Freeform 277"/>
          <p:cNvSpPr>
            <a:spLocks/>
          </p:cNvSpPr>
          <p:nvPr/>
        </p:nvSpPr>
        <p:spPr bwMode="auto">
          <a:xfrm>
            <a:off x="6300788" y="3284538"/>
            <a:ext cx="1587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57" name="Rectangle 278"/>
          <p:cNvSpPr>
            <a:spLocks noChangeArrowheads="1"/>
          </p:cNvSpPr>
          <p:nvPr/>
        </p:nvSpPr>
        <p:spPr bwMode="auto">
          <a:xfrm>
            <a:off x="6948488" y="3040063"/>
            <a:ext cx="9699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Paso inferior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Alessandri</a:t>
            </a:r>
          </a:p>
        </p:txBody>
      </p:sp>
      <p:sp>
        <p:nvSpPr>
          <p:cNvPr id="7358" name="Rectangle 279"/>
          <p:cNvSpPr>
            <a:spLocks noChangeArrowheads="1"/>
          </p:cNvSpPr>
          <p:nvPr/>
        </p:nvSpPr>
        <p:spPr bwMode="auto">
          <a:xfrm>
            <a:off x="7073900" y="3644900"/>
            <a:ext cx="904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Chinquihue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Aeropuerto</a:t>
            </a:r>
          </a:p>
        </p:txBody>
      </p:sp>
      <p:sp>
        <p:nvSpPr>
          <p:cNvPr id="7359" name="AutoShape 280"/>
          <p:cNvSpPr>
            <a:spLocks noChangeArrowheads="1"/>
          </p:cNvSpPr>
          <p:nvPr/>
        </p:nvSpPr>
        <p:spPr bwMode="auto">
          <a:xfrm>
            <a:off x="7094538" y="3665538"/>
            <a:ext cx="1006475" cy="411162"/>
          </a:xfrm>
          <a:prstGeom prst="roundRect">
            <a:avLst>
              <a:gd name="adj" fmla="val 16657"/>
            </a:avLst>
          </a:prstGeom>
          <a:noFill/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7360" name="Freeform 281"/>
          <p:cNvSpPr>
            <a:spLocks/>
          </p:cNvSpPr>
          <p:nvPr/>
        </p:nvSpPr>
        <p:spPr bwMode="auto">
          <a:xfrm>
            <a:off x="7907338" y="3789363"/>
            <a:ext cx="122237" cy="6350"/>
          </a:xfrm>
          <a:custGeom>
            <a:avLst/>
            <a:gdLst>
              <a:gd name="T0" fmla="*/ 0 w 77"/>
              <a:gd name="T1" fmla="*/ 2147483646 h 4"/>
              <a:gd name="T2" fmla="*/ 2147483646 w 77"/>
              <a:gd name="T3" fmla="*/ 0 h 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7" h="4">
                <a:moveTo>
                  <a:pt x="0" y="3"/>
                </a:move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61" name="Rectangle 282"/>
          <p:cNvSpPr>
            <a:spLocks noChangeArrowheads="1"/>
          </p:cNvSpPr>
          <p:nvPr/>
        </p:nvSpPr>
        <p:spPr bwMode="auto">
          <a:xfrm>
            <a:off x="6948488" y="4292600"/>
            <a:ext cx="1089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Puente Trapen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Carabineros</a:t>
            </a:r>
          </a:p>
        </p:txBody>
      </p:sp>
      <p:pic>
        <p:nvPicPr>
          <p:cNvPr id="7362" name="Picture 28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4533900"/>
            <a:ext cx="2619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63" name="Rectangle 284"/>
          <p:cNvSpPr>
            <a:spLocks noChangeArrowheads="1"/>
          </p:cNvSpPr>
          <p:nvPr/>
        </p:nvSpPr>
        <p:spPr bwMode="auto">
          <a:xfrm>
            <a:off x="6948488" y="4941888"/>
            <a:ext cx="1323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Calle Local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Sitio Arqueológico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Monteverde</a:t>
            </a:r>
          </a:p>
        </p:txBody>
      </p:sp>
      <p:sp>
        <p:nvSpPr>
          <p:cNvPr id="7364" name="Rectangle 285"/>
          <p:cNvSpPr>
            <a:spLocks noChangeArrowheads="1"/>
          </p:cNvSpPr>
          <p:nvPr/>
        </p:nvSpPr>
        <p:spPr bwMode="auto">
          <a:xfrm>
            <a:off x="7229475" y="5591175"/>
            <a:ext cx="10144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Sitio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Arqueológico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Monteverde</a:t>
            </a:r>
          </a:p>
        </p:txBody>
      </p:sp>
      <p:sp>
        <p:nvSpPr>
          <p:cNvPr id="7365" name="Freeform 286"/>
          <p:cNvSpPr>
            <a:spLocks/>
          </p:cNvSpPr>
          <p:nvPr/>
        </p:nvSpPr>
        <p:spPr bwMode="auto">
          <a:xfrm>
            <a:off x="7907338" y="5013325"/>
            <a:ext cx="176212" cy="88900"/>
          </a:xfrm>
          <a:custGeom>
            <a:avLst/>
            <a:gdLst>
              <a:gd name="T0" fmla="*/ 0 w 111"/>
              <a:gd name="T1" fmla="*/ 2147483646 h 56"/>
              <a:gd name="T2" fmla="*/ 2147483646 w 111"/>
              <a:gd name="T3" fmla="*/ 0 h 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1" h="56">
                <a:moveTo>
                  <a:pt x="0" y="55"/>
                </a:moveTo>
                <a:lnTo>
                  <a:pt x="11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66" name="Freeform 287"/>
          <p:cNvSpPr>
            <a:spLocks/>
          </p:cNvSpPr>
          <p:nvPr/>
        </p:nvSpPr>
        <p:spPr bwMode="auto">
          <a:xfrm>
            <a:off x="7032625" y="5913438"/>
            <a:ext cx="198438" cy="1587"/>
          </a:xfrm>
          <a:custGeom>
            <a:avLst/>
            <a:gdLst>
              <a:gd name="T0" fmla="*/ 0 w 125"/>
              <a:gd name="T1" fmla="*/ 0 h 1"/>
              <a:gd name="T2" fmla="*/ 2147483646 w 125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5" h="1">
                <a:moveTo>
                  <a:pt x="0" y="0"/>
                </a:moveTo>
                <a:lnTo>
                  <a:pt x="124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67" name="Rectangle 288"/>
          <p:cNvSpPr>
            <a:spLocks noChangeArrowheads="1"/>
          </p:cNvSpPr>
          <p:nvPr/>
        </p:nvSpPr>
        <p:spPr bwMode="auto">
          <a:xfrm>
            <a:off x="6948488" y="6092825"/>
            <a:ext cx="12620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Casa blanca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Techo negro x Izq</a:t>
            </a:r>
          </a:p>
        </p:txBody>
      </p:sp>
      <p:sp>
        <p:nvSpPr>
          <p:cNvPr id="7368" name="Rectangle 304"/>
          <p:cNvSpPr>
            <a:spLocks noChangeArrowheads="1"/>
          </p:cNvSpPr>
          <p:nvPr/>
        </p:nvSpPr>
        <p:spPr bwMode="auto">
          <a:xfrm>
            <a:off x="8415338" y="6237288"/>
            <a:ext cx="477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7369" name="Oval 180"/>
          <p:cNvSpPr>
            <a:spLocks noChangeArrowheads="1"/>
          </p:cNvSpPr>
          <p:nvPr/>
        </p:nvSpPr>
        <p:spPr bwMode="auto">
          <a:xfrm>
            <a:off x="1692275" y="1920875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370" name="Line 307"/>
          <p:cNvSpPr>
            <a:spLocks noChangeShapeType="1"/>
          </p:cNvSpPr>
          <p:nvPr/>
        </p:nvSpPr>
        <p:spPr bwMode="auto">
          <a:xfrm flipV="1">
            <a:off x="1763713" y="1776413"/>
            <a:ext cx="0" cy="13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71" name="Line 308"/>
          <p:cNvSpPr>
            <a:spLocks noChangeShapeType="1"/>
          </p:cNvSpPr>
          <p:nvPr/>
        </p:nvSpPr>
        <p:spPr bwMode="auto">
          <a:xfrm flipH="1" flipV="1">
            <a:off x="1403350" y="1773238"/>
            <a:ext cx="360363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72" name="Line 309"/>
          <p:cNvSpPr>
            <a:spLocks noChangeShapeType="1"/>
          </p:cNvSpPr>
          <p:nvPr/>
        </p:nvSpPr>
        <p:spPr bwMode="auto">
          <a:xfrm flipH="1">
            <a:off x="1763713" y="177641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73" name="Line 310"/>
          <p:cNvSpPr>
            <a:spLocks noChangeShapeType="1"/>
          </p:cNvSpPr>
          <p:nvPr/>
        </p:nvSpPr>
        <p:spPr bwMode="auto">
          <a:xfrm>
            <a:off x="1979613" y="17033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74" name="Line 311"/>
          <p:cNvSpPr>
            <a:spLocks noChangeShapeType="1"/>
          </p:cNvSpPr>
          <p:nvPr/>
        </p:nvSpPr>
        <p:spPr bwMode="auto">
          <a:xfrm>
            <a:off x="1908175" y="17033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7375" name="Picture 239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838325"/>
            <a:ext cx="620712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6" name="Oval 180"/>
          <p:cNvSpPr>
            <a:spLocks noChangeArrowheads="1"/>
          </p:cNvSpPr>
          <p:nvPr/>
        </p:nvSpPr>
        <p:spPr bwMode="auto">
          <a:xfrm>
            <a:off x="1692275" y="2568575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377" name="Line 315"/>
          <p:cNvSpPr>
            <a:spLocks noChangeShapeType="1"/>
          </p:cNvSpPr>
          <p:nvPr/>
        </p:nvSpPr>
        <p:spPr bwMode="auto">
          <a:xfrm flipV="1">
            <a:off x="1763713" y="2420938"/>
            <a:ext cx="0" cy="13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78" name="Line 316"/>
          <p:cNvSpPr>
            <a:spLocks noChangeShapeType="1"/>
          </p:cNvSpPr>
          <p:nvPr/>
        </p:nvSpPr>
        <p:spPr bwMode="auto">
          <a:xfrm flipV="1">
            <a:off x="1763713" y="2420938"/>
            <a:ext cx="358775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79" name="Line 317"/>
          <p:cNvSpPr>
            <a:spLocks noChangeShapeType="1"/>
          </p:cNvSpPr>
          <p:nvPr/>
        </p:nvSpPr>
        <p:spPr bwMode="auto">
          <a:xfrm flipH="1">
            <a:off x="1476375" y="242411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80" name="Line 318"/>
          <p:cNvSpPr>
            <a:spLocks noChangeShapeType="1"/>
          </p:cNvSpPr>
          <p:nvPr/>
        </p:nvSpPr>
        <p:spPr bwMode="auto">
          <a:xfrm>
            <a:off x="1692275" y="23510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81" name="Line 319"/>
          <p:cNvSpPr>
            <a:spLocks noChangeShapeType="1"/>
          </p:cNvSpPr>
          <p:nvPr/>
        </p:nvSpPr>
        <p:spPr bwMode="auto">
          <a:xfrm>
            <a:off x="1620838" y="23510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82" name="Text Box 321"/>
          <p:cNvSpPr txBox="1">
            <a:spLocks noChangeArrowheads="1"/>
          </p:cNvSpPr>
          <p:nvPr/>
        </p:nvSpPr>
        <p:spPr bwMode="auto">
          <a:xfrm>
            <a:off x="179388" y="242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0,2</a:t>
            </a:r>
          </a:p>
        </p:txBody>
      </p:sp>
      <p:sp>
        <p:nvSpPr>
          <p:cNvPr id="7383" name="Text Box 322"/>
          <p:cNvSpPr txBox="1">
            <a:spLocks noChangeArrowheads="1"/>
          </p:cNvSpPr>
          <p:nvPr/>
        </p:nvSpPr>
        <p:spPr bwMode="auto">
          <a:xfrm>
            <a:off x="179388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0,3</a:t>
            </a:r>
          </a:p>
        </p:txBody>
      </p:sp>
      <p:sp>
        <p:nvSpPr>
          <p:cNvPr id="7384" name="Oval 180"/>
          <p:cNvSpPr>
            <a:spLocks noChangeArrowheads="1"/>
          </p:cNvSpPr>
          <p:nvPr/>
        </p:nvSpPr>
        <p:spPr bwMode="auto">
          <a:xfrm>
            <a:off x="1692275" y="3214688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385" name="Line 324"/>
          <p:cNvSpPr>
            <a:spLocks noChangeShapeType="1"/>
          </p:cNvSpPr>
          <p:nvPr/>
        </p:nvSpPr>
        <p:spPr bwMode="auto">
          <a:xfrm flipV="1">
            <a:off x="1763713" y="3070225"/>
            <a:ext cx="0" cy="13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86" name="Line 325"/>
          <p:cNvSpPr>
            <a:spLocks noChangeShapeType="1"/>
          </p:cNvSpPr>
          <p:nvPr/>
        </p:nvSpPr>
        <p:spPr bwMode="auto">
          <a:xfrm flipH="1" flipV="1">
            <a:off x="1403350" y="3067050"/>
            <a:ext cx="360363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87" name="Line 326"/>
          <p:cNvSpPr>
            <a:spLocks noChangeShapeType="1"/>
          </p:cNvSpPr>
          <p:nvPr/>
        </p:nvSpPr>
        <p:spPr bwMode="auto">
          <a:xfrm flipH="1">
            <a:off x="1763713" y="30702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88" name="Line 327"/>
          <p:cNvSpPr>
            <a:spLocks noChangeShapeType="1"/>
          </p:cNvSpPr>
          <p:nvPr/>
        </p:nvSpPr>
        <p:spPr bwMode="auto">
          <a:xfrm>
            <a:off x="1979613" y="2997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89" name="Line 328"/>
          <p:cNvSpPr>
            <a:spLocks noChangeShapeType="1"/>
          </p:cNvSpPr>
          <p:nvPr/>
        </p:nvSpPr>
        <p:spPr bwMode="auto">
          <a:xfrm>
            <a:off x="1908175" y="29972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7390" name="Picture 20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2417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91" name="Picture 20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997200"/>
            <a:ext cx="652463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92" name="Oval 180"/>
          <p:cNvSpPr>
            <a:spLocks noChangeArrowheads="1"/>
          </p:cNvSpPr>
          <p:nvPr/>
        </p:nvSpPr>
        <p:spPr bwMode="auto">
          <a:xfrm>
            <a:off x="1692275" y="4010025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393" name="Line 332"/>
          <p:cNvSpPr>
            <a:spLocks noChangeShapeType="1"/>
          </p:cNvSpPr>
          <p:nvPr/>
        </p:nvSpPr>
        <p:spPr bwMode="auto">
          <a:xfrm flipV="1">
            <a:off x="1763713" y="37163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94" name="Line 333"/>
          <p:cNvSpPr>
            <a:spLocks noChangeShapeType="1"/>
          </p:cNvSpPr>
          <p:nvPr/>
        </p:nvSpPr>
        <p:spPr bwMode="auto">
          <a:xfrm flipV="1">
            <a:off x="1763713" y="3789363"/>
            <a:ext cx="2873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95" name="Line 334"/>
          <p:cNvSpPr>
            <a:spLocks noChangeShapeType="1"/>
          </p:cNvSpPr>
          <p:nvPr/>
        </p:nvSpPr>
        <p:spPr bwMode="auto">
          <a:xfrm>
            <a:off x="1908175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96" name="Line 335"/>
          <p:cNvSpPr>
            <a:spLocks noChangeShapeType="1"/>
          </p:cNvSpPr>
          <p:nvPr/>
        </p:nvSpPr>
        <p:spPr bwMode="auto">
          <a:xfrm>
            <a:off x="1979613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397" name="Text Box 336"/>
          <p:cNvSpPr txBox="1">
            <a:spLocks noChangeArrowheads="1"/>
          </p:cNvSpPr>
          <p:nvPr/>
        </p:nvSpPr>
        <p:spPr bwMode="auto">
          <a:xfrm>
            <a:off x="755650" y="37099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0,2</a:t>
            </a:r>
          </a:p>
        </p:txBody>
      </p:sp>
      <p:sp>
        <p:nvSpPr>
          <p:cNvPr id="7398" name="Text Box 337"/>
          <p:cNvSpPr txBox="1">
            <a:spLocks noChangeArrowheads="1"/>
          </p:cNvSpPr>
          <p:nvPr/>
        </p:nvSpPr>
        <p:spPr bwMode="auto">
          <a:xfrm>
            <a:off x="755650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0,1</a:t>
            </a:r>
          </a:p>
        </p:txBody>
      </p:sp>
      <p:sp>
        <p:nvSpPr>
          <p:cNvPr id="7399" name="Text Box 338"/>
          <p:cNvSpPr txBox="1">
            <a:spLocks noChangeArrowheads="1"/>
          </p:cNvSpPr>
          <p:nvPr/>
        </p:nvSpPr>
        <p:spPr bwMode="auto">
          <a:xfrm>
            <a:off x="735013" y="24145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0,2</a:t>
            </a:r>
          </a:p>
        </p:txBody>
      </p:sp>
      <p:sp>
        <p:nvSpPr>
          <p:cNvPr id="7400" name="Oval 180"/>
          <p:cNvSpPr>
            <a:spLocks noChangeArrowheads="1"/>
          </p:cNvSpPr>
          <p:nvPr/>
        </p:nvSpPr>
        <p:spPr bwMode="auto">
          <a:xfrm>
            <a:off x="1692275" y="4659313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01" name="Line 340"/>
          <p:cNvSpPr>
            <a:spLocks noChangeShapeType="1"/>
          </p:cNvSpPr>
          <p:nvPr/>
        </p:nvSpPr>
        <p:spPr bwMode="auto">
          <a:xfrm flipV="1">
            <a:off x="1763713" y="4365625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2" name="Line 341"/>
          <p:cNvSpPr>
            <a:spLocks noChangeShapeType="1"/>
          </p:cNvSpPr>
          <p:nvPr/>
        </p:nvSpPr>
        <p:spPr bwMode="auto">
          <a:xfrm flipH="1" flipV="1">
            <a:off x="1331913" y="4652963"/>
            <a:ext cx="431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3" name="Line 342"/>
          <p:cNvSpPr>
            <a:spLocks noChangeShapeType="1"/>
          </p:cNvSpPr>
          <p:nvPr/>
        </p:nvSpPr>
        <p:spPr bwMode="auto">
          <a:xfrm>
            <a:off x="1476375" y="4579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4" name="Line 343"/>
          <p:cNvSpPr>
            <a:spLocks noChangeShapeType="1"/>
          </p:cNvSpPr>
          <p:nvPr/>
        </p:nvSpPr>
        <p:spPr bwMode="auto">
          <a:xfrm>
            <a:off x="1547813" y="45799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5" name="Line 344"/>
          <p:cNvSpPr>
            <a:spLocks noChangeShapeType="1"/>
          </p:cNvSpPr>
          <p:nvPr/>
        </p:nvSpPr>
        <p:spPr bwMode="auto">
          <a:xfrm>
            <a:off x="1763713" y="45815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6" name="Line 345"/>
          <p:cNvSpPr>
            <a:spLocks noChangeShapeType="1"/>
          </p:cNvSpPr>
          <p:nvPr/>
        </p:nvSpPr>
        <p:spPr bwMode="auto">
          <a:xfrm flipV="1">
            <a:off x="1979613" y="43656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7" name="Line 346"/>
          <p:cNvSpPr>
            <a:spLocks noChangeShapeType="1"/>
          </p:cNvSpPr>
          <p:nvPr/>
        </p:nvSpPr>
        <p:spPr bwMode="auto">
          <a:xfrm>
            <a:off x="1908175" y="450850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8" name="Line 347"/>
          <p:cNvSpPr>
            <a:spLocks noChangeShapeType="1"/>
          </p:cNvSpPr>
          <p:nvPr/>
        </p:nvSpPr>
        <p:spPr bwMode="auto">
          <a:xfrm>
            <a:off x="1908175" y="443706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09" name="Text Box 348"/>
          <p:cNvSpPr txBox="1">
            <a:spLocks noChangeArrowheads="1"/>
          </p:cNvSpPr>
          <p:nvPr/>
        </p:nvSpPr>
        <p:spPr bwMode="auto">
          <a:xfrm>
            <a:off x="2557463" y="4365625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Pista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Pargua</a:t>
            </a:r>
          </a:p>
        </p:txBody>
      </p:sp>
      <p:sp>
        <p:nvSpPr>
          <p:cNvPr id="7410" name="Text Box 349"/>
          <p:cNvSpPr txBox="1">
            <a:spLocks noChangeArrowheads="1"/>
          </p:cNvSpPr>
          <p:nvPr/>
        </p:nvSpPr>
        <p:spPr bwMode="auto">
          <a:xfrm>
            <a:off x="755650" y="44370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1,2</a:t>
            </a:r>
          </a:p>
        </p:txBody>
      </p:sp>
      <p:sp>
        <p:nvSpPr>
          <p:cNvPr id="7411" name="Text Box 350"/>
          <p:cNvSpPr txBox="1">
            <a:spLocks noChangeArrowheads="1"/>
          </p:cNvSpPr>
          <p:nvPr/>
        </p:nvSpPr>
        <p:spPr bwMode="auto">
          <a:xfrm>
            <a:off x="755650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1,9</a:t>
            </a:r>
          </a:p>
        </p:txBody>
      </p:sp>
      <p:sp>
        <p:nvSpPr>
          <p:cNvPr id="7412" name="Line 351"/>
          <p:cNvSpPr>
            <a:spLocks noChangeShapeType="1"/>
          </p:cNvSpPr>
          <p:nvPr/>
        </p:nvSpPr>
        <p:spPr bwMode="auto">
          <a:xfrm flipV="1">
            <a:off x="1692275" y="5300663"/>
            <a:ext cx="142875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13" name="Line 352"/>
          <p:cNvSpPr>
            <a:spLocks noChangeShapeType="1"/>
          </p:cNvSpPr>
          <p:nvPr/>
        </p:nvSpPr>
        <p:spPr bwMode="auto">
          <a:xfrm flipV="1">
            <a:off x="1835150" y="50133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14" name="Line 28"/>
          <p:cNvSpPr>
            <a:spLocks noChangeShapeType="1"/>
          </p:cNvSpPr>
          <p:nvPr/>
        </p:nvSpPr>
        <p:spPr bwMode="auto">
          <a:xfrm>
            <a:off x="179388" y="4941888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15" name="Oval 180"/>
          <p:cNvSpPr>
            <a:spLocks noChangeArrowheads="1"/>
          </p:cNvSpPr>
          <p:nvPr/>
        </p:nvSpPr>
        <p:spPr bwMode="auto">
          <a:xfrm>
            <a:off x="1619250" y="5376863"/>
            <a:ext cx="141288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16" name="Line 355"/>
          <p:cNvSpPr>
            <a:spLocks noChangeShapeType="1"/>
          </p:cNvSpPr>
          <p:nvPr/>
        </p:nvSpPr>
        <p:spPr bwMode="auto">
          <a:xfrm flipV="1">
            <a:off x="1692275" y="501332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17" name="Line 356"/>
          <p:cNvSpPr>
            <a:spLocks noChangeShapeType="1"/>
          </p:cNvSpPr>
          <p:nvPr/>
        </p:nvSpPr>
        <p:spPr bwMode="auto">
          <a:xfrm flipH="1">
            <a:off x="1403350" y="5373688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18" name="Line 357"/>
          <p:cNvSpPr>
            <a:spLocks noChangeShapeType="1"/>
          </p:cNvSpPr>
          <p:nvPr/>
        </p:nvSpPr>
        <p:spPr bwMode="auto">
          <a:xfrm>
            <a:off x="1476375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19" name="Line 358"/>
          <p:cNvSpPr>
            <a:spLocks noChangeShapeType="1"/>
          </p:cNvSpPr>
          <p:nvPr/>
        </p:nvSpPr>
        <p:spPr bwMode="auto">
          <a:xfrm>
            <a:off x="1547813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0" name="Line 359"/>
          <p:cNvSpPr>
            <a:spLocks noChangeShapeType="1"/>
          </p:cNvSpPr>
          <p:nvPr/>
        </p:nvSpPr>
        <p:spPr bwMode="auto">
          <a:xfrm>
            <a:off x="1979613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1" name="Line 360"/>
          <p:cNvSpPr>
            <a:spLocks noChangeShapeType="1"/>
          </p:cNvSpPr>
          <p:nvPr/>
        </p:nvSpPr>
        <p:spPr bwMode="auto">
          <a:xfrm>
            <a:off x="2051050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2" name="Line 361"/>
          <p:cNvSpPr>
            <a:spLocks noChangeShapeType="1"/>
          </p:cNvSpPr>
          <p:nvPr/>
        </p:nvSpPr>
        <p:spPr bwMode="auto">
          <a:xfrm flipH="1">
            <a:off x="1619250" y="51577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3" name="Line 362"/>
          <p:cNvSpPr>
            <a:spLocks noChangeShapeType="1"/>
          </p:cNvSpPr>
          <p:nvPr/>
        </p:nvSpPr>
        <p:spPr bwMode="auto">
          <a:xfrm flipH="1">
            <a:off x="1619250" y="508476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4" name="Text Box 363"/>
          <p:cNvSpPr txBox="1">
            <a:spLocks noChangeArrowheads="1"/>
          </p:cNvSpPr>
          <p:nvPr/>
        </p:nvSpPr>
        <p:spPr bwMode="auto">
          <a:xfrm>
            <a:off x="2484438" y="4941888"/>
            <a:ext cx="10890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Siga x pista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Derecha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Hasta rotonda</a:t>
            </a:r>
          </a:p>
        </p:txBody>
      </p:sp>
      <p:sp>
        <p:nvSpPr>
          <p:cNvPr id="7425" name="Freeform 138"/>
          <p:cNvSpPr>
            <a:spLocks/>
          </p:cNvSpPr>
          <p:nvPr/>
        </p:nvSpPr>
        <p:spPr bwMode="auto">
          <a:xfrm>
            <a:off x="1979613" y="5903913"/>
            <a:ext cx="223837" cy="1587"/>
          </a:xfrm>
          <a:custGeom>
            <a:avLst/>
            <a:gdLst>
              <a:gd name="T0" fmla="*/ 0 w 141"/>
              <a:gd name="T1" fmla="*/ 0 h 1"/>
              <a:gd name="T2" fmla="*/ 2147483646 w 14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">
                <a:moveTo>
                  <a:pt x="0" y="0"/>
                </a:moveTo>
                <a:lnTo>
                  <a:pt x="14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6" name="Freeform 139"/>
          <p:cNvSpPr>
            <a:spLocks/>
          </p:cNvSpPr>
          <p:nvPr/>
        </p:nvSpPr>
        <p:spPr bwMode="auto">
          <a:xfrm>
            <a:off x="2055813" y="5805488"/>
            <a:ext cx="4762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7" name="Freeform 140"/>
          <p:cNvSpPr>
            <a:spLocks/>
          </p:cNvSpPr>
          <p:nvPr/>
        </p:nvSpPr>
        <p:spPr bwMode="auto">
          <a:xfrm>
            <a:off x="2119313" y="5805488"/>
            <a:ext cx="4762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8" name="Line 367"/>
          <p:cNvSpPr>
            <a:spLocks noChangeShapeType="1"/>
          </p:cNvSpPr>
          <p:nvPr/>
        </p:nvSpPr>
        <p:spPr bwMode="auto">
          <a:xfrm flipV="1">
            <a:off x="1835150" y="56610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29" name="Text Box 368"/>
          <p:cNvSpPr txBox="1">
            <a:spLocks noChangeArrowheads="1"/>
          </p:cNvSpPr>
          <p:nvPr/>
        </p:nvSpPr>
        <p:spPr bwMode="auto">
          <a:xfrm>
            <a:off x="179388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0,5</a:t>
            </a:r>
          </a:p>
        </p:txBody>
      </p:sp>
      <p:sp>
        <p:nvSpPr>
          <p:cNvPr id="7430" name="Text Box 369"/>
          <p:cNvSpPr txBox="1">
            <a:spLocks noChangeArrowheads="1"/>
          </p:cNvSpPr>
          <p:nvPr/>
        </p:nvSpPr>
        <p:spPr bwMode="auto">
          <a:xfrm>
            <a:off x="179388" y="44307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1,7</a:t>
            </a:r>
          </a:p>
        </p:txBody>
      </p:sp>
      <p:sp>
        <p:nvSpPr>
          <p:cNvPr id="7431" name="Text Box 370"/>
          <p:cNvSpPr txBox="1">
            <a:spLocks noChangeArrowheads="1"/>
          </p:cNvSpPr>
          <p:nvPr/>
        </p:nvSpPr>
        <p:spPr bwMode="auto">
          <a:xfrm>
            <a:off x="179388" y="50847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3,6</a:t>
            </a:r>
          </a:p>
        </p:txBody>
      </p:sp>
      <p:sp>
        <p:nvSpPr>
          <p:cNvPr id="7432" name="Text Box 371"/>
          <p:cNvSpPr txBox="1">
            <a:spLocks noChangeArrowheads="1"/>
          </p:cNvSpPr>
          <p:nvPr/>
        </p:nvSpPr>
        <p:spPr bwMode="auto">
          <a:xfrm>
            <a:off x="179388" y="57261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5,5</a:t>
            </a:r>
          </a:p>
        </p:txBody>
      </p:sp>
      <p:sp>
        <p:nvSpPr>
          <p:cNvPr id="7433" name="Text Box 372"/>
          <p:cNvSpPr txBox="1">
            <a:spLocks noChangeArrowheads="1"/>
          </p:cNvSpPr>
          <p:nvPr/>
        </p:nvSpPr>
        <p:spPr bwMode="auto">
          <a:xfrm>
            <a:off x="4767263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6,6</a:t>
            </a:r>
          </a:p>
        </p:txBody>
      </p:sp>
      <p:sp>
        <p:nvSpPr>
          <p:cNvPr id="7434" name="Text Box 373"/>
          <p:cNvSpPr txBox="1">
            <a:spLocks noChangeArrowheads="1"/>
          </p:cNvSpPr>
          <p:nvPr/>
        </p:nvSpPr>
        <p:spPr bwMode="auto">
          <a:xfrm>
            <a:off x="4767263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7,3</a:t>
            </a:r>
          </a:p>
        </p:txBody>
      </p:sp>
      <p:sp>
        <p:nvSpPr>
          <p:cNvPr id="7435" name="Text Box 374"/>
          <p:cNvSpPr txBox="1">
            <a:spLocks noChangeArrowheads="1"/>
          </p:cNvSpPr>
          <p:nvPr/>
        </p:nvSpPr>
        <p:spPr bwMode="auto">
          <a:xfrm>
            <a:off x="4787900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9,5</a:t>
            </a:r>
          </a:p>
        </p:txBody>
      </p:sp>
      <p:sp>
        <p:nvSpPr>
          <p:cNvPr id="7436" name="Text Box 375"/>
          <p:cNvSpPr txBox="1">
            <a:spLocks noChangeArrowheads="1"/>
          </p:cNvSpPr>
          <p:nvPr/>
        </p:nvSpPr>
        <p:spPr bwMode="auto">
          <a:xfrm>
            <a:off x="4695825" y="374491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17,9</a:t>
            </a:r>
          </a:p>
        </p:txBody>
      </p:sp>
      <p:sp>
        <p:nvSpPr>
          <p:cNvPr id="7437" name="Text Box 376"/>
          <p:cNvSpPr txBox="1">
            <a:spLocks noChangeArrowheads="1"/>
          </p:cNvSpPr>
          <p:nvPr/>
        </p:nvSpPr>
        <p:spPr bwMode="auto">
          <a:xfrm>
            <a:off x="4716463" y="4392613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19,2</a:t>
            </a:r>
          </a:p>
        </p:txBody>
      </p:sp>
      <p:sp>
        <p:nvSpPr>
          <p:cNvPr id="7438" name="Text Box 377"/>
          <p:cNvSpPr txBox="1">
            <a:spLocks noChangeArrowheads="1"/>
          </p:cNvSpPr>
          <p:nvPr/>
        </p:nvSpPr>
        <p:spPr bwMode="auto">
          <a:xfrm>
            <a:off x="4695825" y="5113338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21,2</a:t>
            </a:r>
          </a:p>
        </p:txBody>
      </p:sp>
      <p:sp>
        <p:nvSpPr>
          <p:cNvPr id="7439" name="Text Box 378"/>
          <p:cNvSpPr txBox="1">
            <a:spLocks noChangeArrowheads="1"/>
          </p:cNvSpPr>
          <p:nvPr/>
        </p:nvSpPr>
        <p:spPr bwMode="auto">
          <a:xfrm>
            <a:off x="4703763" y="56896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22,0</a:t>
            </a:r>
          </a:p>
        </p:txBody>
      </p:sp>
      <p:sp>
        <p:nvSpPr>
          <p:cNvPr id="7440" name="Text Box 379"/>
          <p:cNvSpPr txBox="1">
            <a:spLocks noChangeArrowheads="1"/>
          </p:cNvSpPr>
          <p:nvPr/>
        </p:nvSpPr>
        <p:spPr bwMode="auto">
          <a:xfrm>
            <a:off x="4703763" y="6264275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23,2</a:t>
            </a:r>
          </a:p>
        </p:txBody>
      </p:sp>
      <p:sp>
        <p:nvSpPr>
          <p:cNvPr id="7441" name="Line 9"/>
          <p:cNvSpPr>
            <a:spLocks noChangeShapeType="1"/>
          </p:cNvSpPr>
          <p:nvPr/>
        </p:nvSpPr>
        <p:spPr bwMode="auto">
          <a:xfrm>
            <a:off x="179388" y="22764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42" name="Text Box 381"/>
          <p:cNvSpPr txBox="1">
            <a:spLocks noChangeArrowheads="1"/>
          </p:cNvSpPr>
          <p:nvPr/>
        </p:nvSpPr>
        <p:spPr bwMode="auto">
          <a:xfrm>
            <a:off x="3779838" y="17287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23,2</a:t>
            </a:r>
          </a:p>
        </p:txBody>
      </p:sp>
      <p:sp>
        <p:nvSpPr>
          <p:cNvPr id="7443" name="Text Box 382"/>
          <p:cNvSpPr txBox="1">
            <a:spLocks noChangeArrowheads="1"/>
          </p:cNvSpPr>
          <p:nvPr/>
        </p:nvSpPr>
        <p:spPr bwMode="auto">
          <a:xfrm>
            <a:off x="3779838" y="23764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23,0</a:t>
            </a:r>
          </a:p>
        </p:txBody>
      </p:sp>
      <p:sp>
        <p:nvSpPr>
          <p:cNvPr id="7444" name="Text Box 383"/>
          <p:cNvSpPr txBox="1">
            <a:spLocks noChangeArrowheads="1"/>
          </p:cNvSpPr>
          <p:nvPr/>
        </p:nvSpPr>
        <p:spPr bwMode="auto">
          <a:xfrm>
            <a:off x="3779838" y="30241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22,9</a:t>
            </a:r>
          </a:p>
        </p:txBody>
      </p:sp>
      <p:sp>
        <p:nvSpPr>
          <p:cNvPr id="7445" name="Text Box 384"/>
          <p:cNvSpPr txBox="1">
            <a:spLocks noChangeArrowheads="1"/>
          </p:cNvSpPr>
          <p:nvPr/>
        </p:nvSpPr>
        <p:spPr bwMode="auto">
          <a:xfrm>
            <a:off x="3779838" y="3744913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22,7</a:t>
            </a:r>
          </a:p>
        </p:txBody>
      </p:sp>
      <p:sp>
        <p:nvSpPr>
          <p:cNvPr id="7446" name="Text Box 385"/>
          <p:cNvSpPr txBox="1">
            <a:spLocks noChangeArrowheads="1"/>
          </p:cNvSpPr>
          <p:nvPr/>
        </p:nvSpPr>
        <p:spPr bwMode="auto">
          <a:xfrm>
            <a:off x="3759200" y="439261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21,5</a:t>
            </a:r>
          </a:p>
        </p:txBody>
      </p:sp>
      <p:sp>
        <p:nvSpPr>
          <p:cNvPr id="7447" name="Text Box 386"/>
          <p:cNvSpPr txBox="1">
            <a:spLocks noChangeArrowheads="1"/>
          </p:cNvSpPr>
          <p:nvPr/>
        </p:nvSpPr>
        <p:spPr bwMode="auto">
          <a:xfrm>
            <a:off x="3759200" y="504031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19,6</a:t>
            </a:r>
          </a:p>
        </p:txBody>
      </p:sp>
      <p:sp>
        <p:nvSpPr>
          <p:cNvPr id="7448" name="Text Box 387"/>
          <p:cNvSpPr txBox="1">
            <a:spLocks noChangeArrowheads="1"/>
          </p:cNvSpPr>
          <p:nvPr/>
        </p:nvSpPr>
        <p:spPr bwMode="auto">
          <a:xfrm>
            <a:off x="3779838" y="56896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17,7</a:t>
            </a:r>
          </a:p>
        </p:txBody>
      </p:sp>
      <p:sp>
        <p:nvSpPr>
          <p:cNvPr id="7449" name="Text Box 388"/>
          <p:cNvSpPr txBox="1">
            <a:spLocks noChangeArrowheads="1"/>
          </p:cNvSpPr>
          <p:nvPr/>
        </p:nvSpPr>
        <p:spPr bwMode="auto">
          <a:xfrm>
            <a:off x="3759200" y="6192838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16,9</a:t>
            </a:r>
          </a:p>
        </p:txBody>
      </p:sp>
      <p:sp>
        <p:nvSpPr>
          <p:cNvPr id="7450" name="Text Box 389"/>
          <p:cNvSpPr txBox="1">
            <a:spLocks noChangeArrowheads="1"/>
          </p:cNvSpPr>
          <p:nvPr/>
        </p:nvSpPr>
        <p:spPr bwMode="auto">
          <a:xfrm>
            <a:off x="8316913" y="17287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16,6</a:t>
            </a:r>
          </a:p>
        </p:txBody>
      </p:sp>
      <p:sp>
        <p:nvSpPr>
          <p:cNvPr id="7451" name="Text Box 390"/>
          <p:cNvSpPr txBox="1">
            <a:spLocks noChangeArrowheads="1"/>
          </p:cNvSpPr>
          <p:nvPr/>
        </p:nvSpPr>
        <p:spPr bwMode="auto">
          <a:xfrm>
            <a:off x="8316913" y="23764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15,9</a:t>
            </a:r>
          </a:p>
        </p:txBody>
      </p:sp>
      <p:sp>
        <p:nvSpPr>
          <p:cNvPr id="7452" name="Text Box 391"/>
          <p:cNvSpPr txBox="1">
            <a:spLocks noChangeArrowheads="1"/>
          </p:cNvSpPr>
          <p:nvPr/>
        </p:nvSpPr>
        <p:spPr bwMode="auto">
          <a:xfrm>
            <a:off x="8316913" y="30241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13,7</a:t>
            </a:r>
          </a:p>
        </p:txBody>
      </p:sp>
      <p:sp>
        <p:nvSpPr>
          <p:cNvPr id="7453" name="Text Box 392"/>
          <p:cNvSpPr txBox="1">
            <a:spLocks noChangeArrowheads="1"/>
          </p:cNvSpPr>
          <p:nvPr/>
        </p:nvSpPr>
        <p:spPr bwMode="auto">
          <a:xfrm>
            <a:off x="8367713" y="36734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5,3</a:t>
            </a:r>
          </a:p>
        </p:txBody>
      </p:sp>
      <p:sp>
        <p:nvSpPr>
          <p:cNvPr id="7454" name="Text Box 393"/>
          <p:cNvSpPr txBox="1">
            <a:spLocks noChangeArrowheads="1"/>
          </p:cNvSpPr>
          <p:nvPr/>
        </p:nvSpPr>
        <p:spPr bwMode="auto">
          <a:xfrm>
            <a:off x="8420100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4,0</a:t>
            </a:r>
          </a:p>
        </p:txBody>
      </p:sp>
      <p:sp>
        <p:nvSpPr>
          <p:cNvPr id="7455" name="Text Box 394"/>
          <p:cNvSpPr txBox="1">
            <a:spLocks noChangeArrowheads="1"/>
          </p:cNvSpPr>
          <p:nvPr/>
        </p:nvSpPr>
        <p:spPr bwMode="auto">
          <a:xfrm>
            <a:off x="8420100" y="50784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2,0</a:t>
            </a:r>
          </a:p>
        </p:txBody>
      </p:sp>
      <p:sp>
        <p:nvSpPr>
          <p:cNvPr id="7456" name="Text Box 395"/>
          <p:cNvSpPr txBox="1">
            <a:spLocks noChangeArrowheads="1"/>
          </p:cNvSpPr>
          <p:nvPr/>
        </p:nvSpPr>
        <p:spPr bwMode="auto">
          <a:xfrm>
            <a:off x="8420100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800"/>
              <a:t>1,2</a:t>
            </a:r>
          </a:p>
        </p:txBody>
      </p:sp>
      <p:sp>
        <p:nvSpPr>
          <p:cNvPr id="7457" name="Oval 180"/>
          <p:cNvSpPr>
            <a:spLocks noChangeArrowheads="1"/>
          </p:cNvSpPr>
          <p:nvPr/>
        </p:nvSpPr>
        <p:spPr bwMode="auto">
          <a:xfrm>
            <a:off x="1763713" y="6529388"/>
            <a:ext cx="141287" cy="1397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58" name="Oval 233"/>
          <p:cNvSpPr>
            <a:spLocks noChangeArrowheads="1"/>
          </p:cNvSpPr>
          <p:nvPr/>
        </p:nvSpPr>
        <p:spPr bwMode="auto">
          <a:xfrm>
            <a:off x="6300788" y="2054225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59" name="Line 398"/>
          <p:cNvSpPr>
            <a:spLocks noChangeShapeType="1"/>
          </p:cNvSpPr>
          <p:nvPr/>
        </p:nvSpPr>
        <p:spPr bwMode="auto">
          <a:xfrm>
            <a:off x="6300788" y="256540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60" name="Oval 233"/>
          <p:cNvSpPr>
            <a:spLocks noChangeArrowheads="1"/>
          </p:cNvSpPr>
          <p:nvPr/>
        </p:nvSpPr>
        <p:spPr bwMode="auto">
          <a:xfrm>
            <a:off x="6443663" y="2708275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61" name="Oval 233"/>
          <p:cNvSpPr>
            <a:spLocks noChangeArrowheads="1"/>
          </p:cNvSpPr>
          <p:nvPr/>
        </p:nvSpPr>
        <p:spPr bwMode="auto">
          <a:xfrm>
            <a:off x="6227763" y="3357563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62" name="Oval 233"/>
          <p:cNvSpPr>
            <a:spLocks noChangeArrowheads="1"/>
          </p:cNvSpPr>
          <p:nvPr/>
        </p:nvSpPr>
        <p:spPr bwMode="auto">
          <a:xfrm>
            <a:off x="6215063" y="4076700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63" name="Oval 233"/>
          <p:cNvSpPr>
            <a:spLocks noChangeArrowheads="1"/>
          </p:cNvSpPr>
          <p:nvPr/>
        </p:nvSpPr>
        <p:spPr bwMode="auto">
          <a:xfrm>
            <a:off x="6227763" y="4713288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64" name="Line 403"/>
          <p:cNvSpPr>
            <a:spLocks noChangeShapeType="1"/>
          </p:cNvSpPr>
          <p:nvPr/>
        </p:nvSpPr>
        <p:spPr bwMode="auto">
          <a:xfrm>
            <a:off x="6300788" y="5373688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65" name="Oval 233"/>
          <p:cNvSpPr>
            <a:spLocks noChangeArrowheads="1"/>
          </p:cNvSpPr>
          <p:nvPr/>
        </p:nvSpPr>
        <p:spPr bwMode="auto">
          <a:xfrm>
            <a:off x="6227763" y="5373688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66" name="Line 405"/>
          <p:cNvSpPr>
            <a:spLocks noChangeShapeType="1"/>
          </p:cNvSpPr>
          <p:nvPr/>
        </p:nvSpPr>
        <p:spPr bwMode="auto">
          <a:xfrm flipV="1">
            <a:off x="6300788" y="501332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67" name="Line 406"/>
          <p:cNvSpPr>
            <a:spLocks noChangeShapeType="1"/>
          </p:cNvSpPr>
          <p:nvPr/>
        </p:nvSpPr>
        <p:spPr bwMode="auto">
          <a:xfrm>
            <a:off x="6300788" y="5878513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68" name="Oval 233"/>
          <p:cNvSpPr>
            <a:spLocks noChangeArrowheads="1"/>
          </p:cNvSpPr>
          <p:nvPr/>
        </p:nvSpPr>
        <p:spPr bwMode="auto">
          <a:xfrm>
            <a:off x="6227763" y="5938838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7469" name="Line 408"/>
          <p:cNvSpPr>
            <a:spLocks noChangeShapeType="1"/>
          </p:cNvSpPr>
          <p:nvPr/>
        </p:nvSpPr>
        <p:spPr bwMode="auto">
          <a:xfrm flipV="1">
            <a:off x="6300788" y="56610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7470" name="Oval 233"/>
          <p:cNvSpPr>
            <a:spLocks noChangeArrowheads="1"/>
          </p:cNvSpPr>
          <p:nvPr/>
        </p:nvSpPr>
        <p:spPr bwMode="auto">
          <a:xfrm>
            <a:off x="6227763" y="6442075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9"/>
          <p:cNvSpPr>
            <a:spLocks noChangeArrowheads="1"/>
          </p:cNvSpPr>
          <p:nvPr/>
        </p:nvSpPr>
        <p:spPr bwMode="auto">
          <a:xfrm>
            <a:off x="184150" y="190500"/>
            <a:ext cx="4173538" cy="655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299" name="Line 60"/>
          <p:cNvSpPr>
            <a:spLocks noChangeShapeType="1"/>
          </p:cNvSpPr>
          <p:nvPr/>
        </p:nvSpPr>
        <p:spPr bwMode="auto">
          <a:xfrm>
            <a:off x="2416175" y="1241425"/>
            <a:ext cx="0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0" name="Line 61"/>
          <p:cNvSpPr>
            <a:spLocks noChangeShapeType="1"/>
          </p:cNvSpPr>
          <p:nvPr/>
        </p:nvSpPr>
        <p:spPr bwMode="auto">
          <a:xfrm>
            <a:off x="182563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1" name="Line 62"/>
          <p:cNvSpPr>
            <a:spLocks noChangeShapeType="1"/>
          </p:cNvSpPr>
          <p:nvPr/>
        </p:nvSpPr>
        <p:spPr bwMode="auto">
          <a:xfrm>
            <a:off x="3783013" y="1241425"/>
            <a:ext cx="1587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2" name="Line 63"/>
          <p:cNvSpPr>
            <a:spLocks noChangeShapeType="1"/>
          </p:cNvSpPr>
          <p:nvPr/>
        </p:nvSpPr>
        <p:spPr bwMode="auto">
          <a:xfrm flipH="1">
            <a:off x="1254125" y="1243013"/>
            <a:ext cx="9525" cy="549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3" name="Line 64"/>
          <p:cNvSpPr>
            <a:spLocks noChangeShapeType="1"/>
          </p:cNvSpPr>
          <p:nvPr/>
        </p:nvSpPr>
        <p:spPr bwMode="auto">
          <a:xfrm>
            <a:off x="182563" y="148590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4" name="Line 65"/>
          <p:cNvSpPr>
            <a:spLocks noChangeShapeType="1"/>
          </p:cNvSpPr>
          <p:nvPr/>
        </p:nvSpPr>
        <p:spPr bwMode="auto">
          <a:xfrm>
            <a:off x="687388" y="1485900"/>
            <a:ext cx="0" cy="525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5" name="Line 66"/>
          <p:cNvSpPr>
            <a:spLocks noChangeShapeType="1"/>
          </p:cNvSpPr>
          <p:nvPr/>
        </p:nvSpPr>
        <p:spPr bwMode="auto">
          <a:xfrm>
            <a:off x="182563" y="29241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6" name="Line 68"/>
          <p:cNvSpPr>
            <a:spLocks noChangeShapeType="1"/>
          </p:cNvSpPr>
          <p:nvPr/>
        </p:nvSpPr>
        <p:spPr bwMode="auto">
          <a:xfrm>
            <a:off x="182563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7" name="Line 69"/>
          <p:cNvSpPr>
            <a:spLocks noChangeShapeType="1"/>
          </p:cNvSpPr>
          <p:nvPr/>
        </p:nvSpPr>
        <p:spPr bwMode="auto">
          <a:xfrm>
            <a:off x="182563" y="42211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8" name="Line 70"/>
          <p:cNvSpPr>
            <a:spLocks noChangeShapeType="1"/>
          </p:cNvSpPr>
          <p:nvPr/>
        </p:nvSpPr>
        <p:spPr bwMode="auto">
          <a:xfrm>
            <a:off x="182563" y="48688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09" name="Rectangle 71"/>
          <p:cNvSpPr>
            <a:spLocks noChangeArrowheads="1"/>
          </p:cNvSpPr>
          <p:nvPr/>
        </p:nvSpPr>
        <p:spPr bwMode="auto">
          <a:xfrm>
            <a:off x="327025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55310" name="Rectangle 72"/>
          <p:cNvSpPr>
            <a:spLocks noChangeArrowheads="1"/>
          </p:cNvSpPr>
          <p:nvPr/>
        </p:nvSpPr>
        <p:spPr bwMode="auto">
          <a:xfrm>
            <a:off x="182563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55311" name="Rectangle 73"/>
          <p:cNvSpPr>
            <a:spLocks noChangeArrowheads="1"/>
          </p:cNvSpPr>
          <p:nvPr/>
        </p:nvSpPr>
        <p:spPr bwMode="auto">
          <a:xfrm>
            <a:off x="687388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55312" name="Rectangle 74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55313" name="Rectangle 75"/>
          <p:cNvSpPr>
            <a:spLocks noChangeArrowheads="1"/>
          </p:cNvSpPr>
          <p:nvPr/>
        </p:nvSpPr>
        <p:spPr bwMode="auto">
          <a:xfrm>
            <a:off x="3763963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55314" name="AutoShape 76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15" name="AutoShape 77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16" name="AutoShape 78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17" name="AutoShape 79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18" name="AutoShape 80"/>
          <p:cNvSpPr>
            <a:spLocks noChangeArrowheads="1"/>
          </p:cNvSpPr>
          <p:nvPr/>
        </p:nvSpPr>
        <p:spPr bwMode="auto">
          <a:xfrm>
            <a:off x="1046163" y="42227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19" name="AutoShape 81"/>
          <p:cNvSpPr>
            <a:spLocks noChangeArrowheads="1"/>
          </p:cNvSpPr>
          <p:nvPr/>
        </p:nvSpPr>
        <p:spPr bwMode="auto">
          <a:xfrm>
            <a:off x="1046163" y="48704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20" name="Rectangle 82"/>
          <p:cNvSpPr>
            <a:spLocks noChangeArrowheads="1"/>
          </p:cNvSpPr>
          <p:nvPr/>
        </p:nvSpPr>
        <p:spPr bwMode="auto">
          <a:xfrm>
            <a:off x="1025525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55321" name="Rectangle 83"/>
          <p:cNvSpPr>
            <a:spLocks noChangeArrowheads="1"/>
          </p:cNvSpPr>
          <p:nvPr/>
        </p:nvSpPr>
        <p:spPr bwMode="auto">
          <a:xfrm>
            <a:off x="1033463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34</a:t>
            </a:r>
          </a:p>
        </p:txBody>
      </p:sp>
      <p:sp>
        <p:nvSpPr>
          <p:cNvPr id="55322" name="Rectangle 84"/>
          <p:cNvSpPr>
            <a:spLocks noChangeArrowheads="1"/>
          </p:cNvSpPr>
          <p:nvPr/>
        </p:nvSpPr>
        <p:spPr bwMode="auto">
          <a:xfrm>
            <a:off x="1033463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55323" name="Rectangle 85"/>
          <p:cNvSpPr>
            <a:spLocks noChangeArrowheads="1"/>
          </p:cNvSpPr>
          <p:nvPr/>
        </p:nvSpPr>
        <p:spPr bwMode="auto">
          <a:xfrm>
            <a:off x="1033463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36</a:t>
            </a:r>
          </a:p>
        </p:txBody>
      </p:sp>
      <p:sp>
        <p:nvSpPr>
          <p:cNvPr id="55324" name="Rectangle 86"/>
          <p:cNvSpPr>
            <a:spLocks noChangeArrowheads="1"/>
          </p:cNvSpPr>
          <p:nvPr/>
        </p:nvSpPr>
        <p:spPr bwMode="auto">
          <a:xfrm>
            <a:off x="1033463" y="42211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37</a:t>
            </a:r>
          </a:p>
        </p:txBody>
      </p:sp>
      <p:sp>
        <p:nvSpPr>
          <p:cNvPr id="55325" name="Rectangle 87"/>
          <p:cNvSpPr>
            <a:spLocks noChangeArrowheads="1"/>
          </p:cNvSpPr>
          <p:nvPr/>
        </p:nvSpPr>
        <p:spPr bwMode="auto">
          <a:xfrm>
            <a:off x="1033463" y="48688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38</a:t>
            </a:r>
          </a:p>
        </p:txBody>
      </p:sp>
      <p:sp>
        <p:nvSpPr>
          <p:cNvPr id="55326" name="AutoShape 89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27" name="Rectangle 90"/>
          <p:cNvSpPr>
            <a:spLocks noChangeArrowheads="1"/>
          </p:cNvSpPr>
          <p:nvPr/>
        </p:nvSpPr>
        <p:spPr bwMode="auto">
          <a:xfrm>
            <a:off x="1031875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39</a:t>
            </a:r>
          </a:p>
        </p:txBody>
      </p:sp>
      <p:sp>
        <p:nvSpPr>
          <p:cNvPr id="55328" name="AutoShape 91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55329" name="Rectangle 92"/>
          <p:cNvSpPr>
            <a:spLocks noChangeArrowheads="1"/>
          </p:cNvSpPr>
          <p:nvPr/>
        </p:nvSpPr>
        <p:spPr bwMode="auto">
          <a:xfrm>
            <a:off x="1025525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40</a:t>
            </a:r>
          </a:p>
        </p:txBody>
      </p:sp>
      <p:sp>
        <p:nvSpPr>
          <p:cNvPr id="55330" name="Line 93"/>
          <p:cNvSpPr>
            <a:spLocks noChangeShapeType="1"/>
          </p:cNvSpPr>
          <p:nvPr/>
        </p:nvSpPr>
        <p:spPr bwMode="auto">
          <a:xfrm>
            <a:off x="182563" y="6165850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31" name="Rectangle 94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55332" name="Freeform 95"/>
          <p:cNvSpPr>
            <a:spLocks/>
          </p:cNvSpPr>
          <p:nvPr/>
        </p:nvSpPr>
        <p:spPr bwMode="black">
          <a:xfrm>
            <a:off x="182563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33" name="Line 96"/>
          <p:cNvSpPr>
            <a:spLocks noChangeShapeType="1"/>
          </p:cNvSpPr>
          <p:nvPr/>
        </p:nvSpPr>
        <p:spPr bwMode="auto">
          <a:xfrm>
            <a:off x="2343150" y="1241425"/>
            <a:ext cx="1588" cy="550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34" name="Freeform 97"/>
          <p:cNvSpPr>
            <a:spLocks/>
          </p:cNvSpPr>
          <p:nvPr/>
        </p:nvSpPr>
        <p:spPr bwMode="auto">
          <a:xfrm>
            <a:off x="1263650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35" name="Freeform 98"/>
          <p:cNvSpPr>
            <a:spLocks/>
          </p:cNvSpPr>
          <p:nvPr/>
        </p:nvSpPr>
        <p:spPr bwMode="auto">
          <a:xfrm>
            <a:off x="1263650" y="835025"/>
            <a:ext cx="2501900" cy="1588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36" name="Freeform 99"/>
          <p:cNvSpPr>
            <a:spLocks/>
          </p:cNvSpPr>
          <p:nvPr/>
        </p:nvSpPr>
        <p:spPr bwMode="auto">
          <a:xfrm>
            <a:off x="3783013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37" name="Rectangle 100"/>
          <p:cNvSpPr>
            <a:spLocks noChangeArrowheads="1"/>
          </p:cNvSpPr>
          <p:nvPr/>
        </p:nvSpPr>
        <p:spPr bwMode="auto">
          <a:xfrm>
            <a:off x="1190625" y="806450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55338" name="Rectangle 101"/>
          <p:cNvSpPr>
            <a:spLocks noChangeArrowheads="1"/>
          </p:cNvSpPr>
          <p:nvPr/>
        </p:nvSpPr>
        <p:spPr bwMode="auto">
          <a:xfrm>
            <a:off x="1747838" y="806450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55339" name="Rectangle 102"/>
          <p:cNvSpPr>
            <a:spLocks noChangeArrowheads="1"/>
          </p:cNvSpPr>
          <p:nvPr/>
        </p:nvSpPr>
        <p:spPr bwMode="auto">
          <a:xfrm>
            <a:off x="2332038" y="806450"/>
            <a:ext cx="7286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55340" name="Rectangle 103"/>
          <p:cNvSpPr>
            <a:spLocks noChangeArrowheads="1"/>
          </p:cNvSpPr>
          <p:nvPr/>
        </p:nvSpPr>
        <p:spPr bwMode="auto">
          <a:xfrm>
            <a:off x="2990850" y="806450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55341" name="Freeform 104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42" name="Freeform 105"/>
          <p:cNvSpPr>
            <a:spLocks/>
          </p:cNvSpPr>
          <p:nvPr/>
        </p:nvSpPr>
        <p:spPr bwMode="auto">
          <a:xfrm>
            <a:off x="234315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43" name="Freeform 106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44" name="AutoShape 107"/>
          <p:cNvSpPr>
            <a:spLocks noChangeArrowheads="1"/>
          </p:cNvSpPr>
          <p:nvPr/>
        </p:nvSpPr>
        <p:spPr bwMode="auto">
          <a:xfrm>
            <a:off x="182563" y="620713"/>
            <a:ext cx="1081087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5345" name="Freeform 108"/>
          <p:cNvSpPr>
            <a:spLocks/>
          </p:cNvSpPr>
          <p:nvPr/>
        </p:nvSpPr>
        <p:spPr bwMode="auto">
          <a:xfrm>
            <a:off x="1190625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46" name="Freeform 109"/>
          <p:cNvSpPr>
            <a:spLocks/>
          </p:cNvSpPr>
          <p:nvPr/>
        </p:nvSpPr>
        <p:spPr bwMode="auto">
          <a:xfrm>
            <a:off x="182563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47" name="Rectangle 110"/>
          <p:cNvSpPr>
            <a:spLocks noChangeArrowheads="1"/>
          </p:cNvSpPr>
          <p:nvPr/>
        </p:nvSpPr>
        <p:spPr bwMode="auto">
          <a:xfrm>
            <a:off x="3746500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55348" name="Freeform 111"/>
          <p:cNvSpPr>
            <a:spLocks/>
          </p:cNvSpPr>
          <p:nvPr/>
        </p:nvSpPr>
        <p:spPr bwMode="auto">
          <a:xfrm>
            <a:off x="3783013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49" name="Rectangle 112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55350" name="Rectangle 113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55351" name="Rectangle 58"/>
          <p:cNvSpPr>
            <a:spLocks noChangeArrowheads="1"/>
          </p:cNvSpPr>
          <p:nvPr/>
        </p:nvSpPr>
        <p:spPr bwMode="auto">
          <a:xfrm>
            <a:off x="436563" y="198438"/>
            <a:ext cx="1550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25   CORRENTOSO</a:t>
            </a:r>
          </a:p>
        </p:txBody>
      </p:sp>
      <p:sp>
        <p:nvSpPr>
          <p:cNvPr id="55352" name="Rectangle 58"/>
          <p:cNvSpPr>
            <a:spLocks noChangeArrowheads="1"/>
          </p:cNvSpPr>
          <p:nvPr/>
        </p:nvSpPr>
        <p:spPr bwMode="auto">
          <a:xfrm>
            <a:off x="446088" y="414338"/>
            <a:ext cx="205581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26   PARQUE ASISTENCIA</a:t>
            </a:r>
          </a:p>
        </p:txBody>
      </p:sp>
      <p:sp>
        <p:nvSpPr>
          <p:cNvPr id="55353" name="119 CuadroTexto"/>
          <p:cNvSpPr txBox="1">
            <a:spLocks noChangeArrowheads="1"/>
          </p:cNvSpPr>
          <p:nvPr/>
        </p:nvSpPr>
        <p:spPr bwMode="auto">
          <a:xfrm>
            <a:off x="1260475" y="8985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16,1</a:t>
            </a:r>
          </a:p>
        </p:txBody>
      </p:sp>
      <p:sp>
        <p:nvSpPr>
          <p:cNvPr id="55354" name="119 CuadroTexto"/>
          <p:cNvSpPr txBox="1">
            <a:spLocks noChangeArrowheads="1"/>
          </p:cNvSpPr>
          <p:nvPr/>
        </p:nvSpPr>
        <p:spPr bwMode="auto">
          <a:xfrm>
            <a:off x="1763713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18,9</a:t>
            </a:r>
          </a:p>
        </p:txBody>
      </p:sp>
      <p:sp>
        <p:nvSpPr>
          <p:cNvPr id="55355" name="115 CuadroTexto"/>
          <p:cNvSpPr txBox="1">
            <a:spLocks noChangeArrowheads="1"/>
          </p:cNvSpPr>
          <p:nvPr/>
        </p:nvSpPr>
        <p:spPr bwMode="auto">
          <a:xfrm>
            <a:off x="2428875" y="90011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55356" name="119 CuadroTexto"/>
          <p:cNvSpPr txBox="1">
            <a:spLocks noChangeArrowheads="1"/>
          </p:cNvSpPr>
          <p:nvPr/>
        </p:nvSpPr>
        <p:spPr bwMode="auto">
          <a:xfrm>
            <a:off x="3005138" y="908050"/>
            <a:ext cx="71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00:40</a:t>
            </a:r>
          </a:p>
        </p:txBody>
      </p:sp>
      <p:sp>
        <p:nvSpPr>
          <p:cNvPr id="55357" name="118 CuadroTexto"/>
          <p:cNvSpPr txBox="1">
            <a:spLocks noChangeArrowheads="1"/>
          </p:cNvSpPr>
          <p:nvPr/>
        </p:nvSpPr>
        <p:spPr bwMode="auto">
          <a:xfrm>
            <a:off x="3703638" y="908050"/>
            <a:ext cx="741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20/11</a:t>
            </a:r>
          </a:p>
        </p:txBody>
      </p:sp>
      <p:sp>
        <p:nvSpPr>
          <p:cNvPr id="55358" name="127 CuadroTexto"/>
          <p:cNvSpPr txBox="1">
            <a:spLocks noChangeArrowheads="1"/>
          </p:cNvSpPr>
          <p:nvPr/>
        </p:nvSpPr>
        <p:spPr bwMode="auto">
          <a:xfrm>
            <a:off x="179388" y="36544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33,7</a:t>
            </a:r>
          </a:p>
        </p:txBody>
      </p:sp>
      <p:sp>
        <p:nvSpPr>
          <p:cNvPr id="55359" name="133 CuadroTexto"/>
          <p:cNvSpPr txBox="1">
            <a:spLocks noChangeArrowheads="1"/>
          </p:cNvSpPr>
          <p:nvPr/>
        </p:nvSpPr>
        <p:spPr bwMode="auto">
          <a:xfrm>
            <a:off x="179388" y="17002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32,3</a:t>
            </a:r>
          </a:p>
        </p:txBody>
      </p:sp>
      <p:sp>
        <p:nvSpPr>
          <p:cNvPr id="55360" name="134 CuadroTexto"/>
          <p:cNvSpPr txBox="1">
            <a:spLocks noChangeArrowheads="1"/>
          </p:cNvSpPr>
          <p:nvPr/>
        </p:nvSpPr>
        <p:spPr bwMode="auto">
          <a:xfrm>
            <a:off x="179388" y="23495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32,4</a:t>
            </a:r>
          </a:p>
        </p:txBody>
      </p:sp>
      <p:sp>
        <p:nvSpPr>
          <p:cNvPr id="55361" name="135 CuadroTexto"/>
          <p:cNvSpPr txBox="1">
            <a:spLocks noChangeArrowheads="1"/>
          </p:cNvSpPr>
          <p:nvPr/>
        </p:nvSpPr>
        <p:spPr bwMode="auto">
          <a:xfrm>
            <a:off x="179388" y="30067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32,6</a:t>
            </a:r>
          </a:p>
        </p:txBody>
      </p:sp>
      <p:sp>
        <p:nvSpPr>
          <p:cNvPr id="55362" name="136 CuadroTexto"/>
          <p:cNvSpPr txBox="1">
            <a:spLocks noChangeArrowheads="1"/>
          </p:cNvSpPr>
          <p:nvPr/>
        </p:nvSpPr>
        <p:spPr bwMode="auto">
          <a:xfrm>
            <a:off x="179388" y="4356100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33,9</a:t>
            </a:r>
          </a:p>
        </p:txBody>
      </p:sp>
      <p:sp>
        <p:nvSpPr>
          <p:cNvPr id="55363" name="137 CuadroTexto"/>
          <p:cNvSpPr txBox="1">
            <a:spLocks noChangeArrowheads="1"/>
          </p:cNvSpPr>
          <p:nvPr/>
        </p:nvSpPr>
        <p:spPr bwMode="auto">
          <a:xfrm>
            <a:off x="179388" y="50133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34,7</a:t>
            </a:r>
          </a:p>
        </p:txBody>
      </p:sp>
      <p:sp>
        <p:nvSpPr>
          <p:cNvPr id="55364" name="138 CuadroTexto"/>
          <p:cNvSpPr txBox="1">
            <a:spLocks noChangeArrowheads="1"/>
          </p:cNvSpPr>
          <p:nvPr/>
        </p:nvSpPr>
        <p:spPr bwMode="auto">
          <a:xfrm>
            <a:off x="179388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34,8</a:t>
            </a:r>
          </a:p>
        </p:txBody>
      </p:sp>
      <p:sp>
        <p:nvSpPr>
          <p:cNvPr id="55365" name="139 CuadroTexto"/>
          <p:cNvSpPr txBox="1">
            <a:spLocks noChangeArrowheads="1"/>
          </p:cNvSpPr>
          <p:nvPr/>
        </p:nvSpPr>
        <p:spPr bwMode="auto">
          <a:xfrm>
            <a:off x="179388" y="630078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35,0</a:t>
            </a:r>
          </a:p>
        </p:txBody>
      </p:sp>
      <p:sp>
        <p:nvSpPr>
          <p:cNvPr id="55366" name="148 CuadroTexto"/>
          <p:cNvSpPr txBox="1">
            <a:spLocks noChangeArrowheads="1"/>
          </p:cNvSpPr>
          <p:nvPr/>
        </p:nvSpPr>
        <p:spPr bwMode="auto">
          <a:xfrm>
            <a:off x="773113" y="17002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5367" name="149 CuadroTexto"/>
          <p:cNvSpPr txBox="1">
            <a:spLocks noChangeArrowheads="1"/>
          </p:cNvSpPr>
          <p:nvPr/>
        </p:nvSpPr>
        <p:spPr bwMode="auto">
          <a:xfrm>
            <a:off x="800100" y="23495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5368" name="150 CuadroTexto"/>
          <p:cNvSpPr txBox="1">
            <a:spLocks noChangeArrowheads="1"/>
          </p:cNvSpPr>
          <p:nvPr/>
        </p:nvSpPr>
        <p:spPr bwMode="auto">
          <a:xfrm>
            <a:off x="773113" y="29876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5369" name="151 CuadroTexto"/>
          <p:cNvSpPr txBox="1">
            <a:spLocks noChangeArrowheads="1"/>
          </p:cNvSpPr>
          <p:nvPr/>
        </p:nvSpPr>
        <p:spPr bwMode="auto">
          <a:xfrm>
            <a:off x="728663" y="3635375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55370" name="152 CuadroTexto"/>
          <p:cNvSpPr txBox="1">
            <a:spLocks noChangeArrowheads="1"/>
          </p:cNvSpPr>
          <p:nvPr/>
        </p:nvSpPr>
        <p:spPr bwMode="auto">
          <a:xfrm>
            <a:off x="728663" y="4356100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5371" name="153 CuadroTexto"/>
          <p:cNvSpPr txBox="1">
            <a:spLocks noChangeArrowheads="1"/>
          </p:cNvSpPr>
          <p:nvPr/>
        </p:nvSpPr>
        <p:spPr bwMode="auto">
          <a:xfrm>
            <a:off x="728663" y="5003800"/>
            <a:ext cx="47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55372" name="154 CuadroTexto"/>
          <p:cNvSpPr txBox="1">
            <a:spLocks noChangeArrowheads="1"/>
          </p:cNvSpPr>
          <p:nvPr/>
        </p:nvSpPr>
        <p:spPr bwMode="auto">
          <a:xfrm>
            <a:off x="728663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55373" name="155 CuadroTexto"/>
          <p:cNvSpPr txBox="1">
            <a:spLocks noChangeArrowheads="1"/>
          </p:cNvSpPr>
          <p:nvPr/>
        </p:nvSpPr>
        <p:spPr bwMode="auto">
          <a:xfrm>
            <a:off x="728663" y="630078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5374" name="164 CuadroTexto"/>
          <p:cNvSpPr txBox="1">
            <a:spLocks noChangeArrowheads="1"/>
          </p:cNvSpPr>
          <p:nvPr/>
        </p:nvSpPr>
        <p:spPr bwMode="auto">
          <a:xfrm>
            <a:off x="3824288" y="1628775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55375" name="165 CuadroTexto"/>
          <p:cNvSpPr txBox="1">
            <a:spLocks noChangeArrowheads="1"/>
          </p:cNvSpPr>
          <p:nvPr/>
        </p:nvSpPr>
        <p:spPr bwMode="auto">
          <a:xfrm>
            <a:off x="3824288" y="2266950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55376" name="166 CuadroTexto"/>
          <p:cNvSpPr txBox="1">
            <a:spLocks noChangeArrowheads="1"/>
          </p:cNvSpPr>
          <p:nvPr/>
        </p:nvSpPr>
        <p:spPr bwMode="auto">
          <a:xfrm>
            <a:off x="3824288" y="2997200"/>
            <a:ext cx="477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2,4</a:t>
            </a:r>
          </a:p>
        </p:txBody>
      </p:sp>
      <p:sp>
        <p:nvSpPr>
          <p:cNvPr id="55377" name="167 CuadroTexto"/>
          <p:cNvSpPr txBox="1">
            <a:spLocks noChangeArrowheads="1"/>
          </p:cNvSpPr>
          <p:nvPr/>
        </p:nvSpPr>
        <p:spPr bwMode="auto">
          <a:xfrm>
            <a:off x="3824288" y="3708400"/>
            <a:ext cx="477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55378" name="168 CuadroTexto"/>
          <p:cNvSpPr txBox="1">
            <a:spLocks noChangeArrowheads="1"/>
          </p:cNvSpPr>
          <p:nvPr/>
        </p:nvSpPr>
        <p:spPr bwMode="auto">
          <a:xfrm>
            <a:off x="3824288" y="4356100"/>
            <a:ext cx="477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55379" name="169 CuadroTexto"/>
          <p:cNvSpPr txBox="1">
            <a:spLocks noChangeArrowheads="1"/>
          </p:cNvSpPr>
          <p:nvPr/>
        </p:nvSpPr>
        <p:spPr bwMode="auto">
          <a:xfrm>
            <a:off x="3824288" y="5003800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55380" name="170 CuadroTexto"/>
          <p:cNvSpPr txBox="1">
            <a:spLocks noChangeArrowheads="1"/>
          </p:cNvSpPr>
          <p:nvPr/>
        </p:nvSpPr>
        <p:spPr bwMode="auto">
          <a:xfrm>
            <a:off x="3824288" y="6308725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55381" name="171 CuadroTexto"/>
          <p:cNvSpPr txBox="1">
            <a:spLocks noChangeArrowheads="1"/>
          </p:cNvSpPr>
          <p:nvPr/>
        </p:nvSpPr>
        <p:spPr bwMode="auto">
          <a:xfrm>
            <a:off x="3824288" y="5661025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55382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83" name="Rectangle 121"/>
          <p:cNvSpPr>
            <a:spLocks noChangeArrowheads="1"/>
          </p:cNvSpPr>
          <p:nvPr/>
        </p:nvSpPr>
        <p:spPr bwMode="auto">
          <a:xfrm>
            <a:off x="3844925" y="333375"/>
            <a:ext cx="427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25</a:t>
            </a:r>
          </a:p>
        </p:txBody>
      </p:sp>
      <p:sp>
        <p:nvSpPr>
          <p:cNvPr id="55384" name="181 CuadroTexto"/>
          <p:cNvSpPr txBox="1">
            <a:spLocks noChangeArrowheads="1"/>
          </p:cNvSpPr>
          <p:nvPr/>
        </p:nvSpPr>
        <p:spPr bwMode="auto">
          <a:xfrm>
            <a:off x="2936875" y="162877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CAJA 18 SEPT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 DERECHA</a:t>
            </a:r>
          </a:p>
        </p:txBody>
      </p:sp>
      <p:sp>
        <p:nvSpPr>
          <p:cNvPr id="55385" name="182 CuadroTexto"/>
          <p:cNvSpPr txBox="1">
            <a:spLocks noChangeArrowheads="1"/>
          </p:cNvSpPr>
          <p:nvPr/>
        </p:nvSpPr>
        <p:spPr bwMode="auto">
          <a:xfrm>
            <a:off x="2881313" y="2997200"/>
            <a:ext cx="969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SIGA DERECHO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 BENAVENTE</a:t>
            </a:r>
          </a:p>
        </p:txBody>
      </p:sp>
      <p:sp>
        <p:nvSpPr>
          <p:cNvPr id="55386" name="183 CuadroTexto"/>
          <p:cNvSpPr txBox="1">
            <a:spLocks noChangeArrowheads="1"/>
          </p:cNvSpPr>
          <p:nvPr/>
        </p:nvSpPr>
        <p:spPr bwMode="auto">
          <a:xfrm>
            <a:off x="2865438" y="3646488"/>
            <a:ext cx="985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AUTOCASTILLO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000" b="1"/>
              <a:t>X IZQUIERDA</a:t>
            </a:r>
          </a:p>
        </p:txBody>
      </p:sp>
      <p:sp>
        <p:nvSpPr>
          <p:cNvPr id="55387" name="184 CuadroTexto"/>
          <p:cNvSpPr txBox="1">
            <a:spLocks noChangeArrowheads="1"/>
          </p:cNvSpPr>
          <p:nvPr/>
        </p:nvSpPr>
        <p:spPr bwMode="auto">
          <a:xfrm>
            <a:off x="2411413" y="4264025"/>
            <a:ext cx="142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SHELL X IZQUIERDA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SIGA DERECHO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L" sz="1200" b="1"/>
          </a:p>
        </p:txBody>
      </p:sp>
      <p:sp>
        <p:nvSpPr>
          <p:cNvPr id="55388" name="185 CuadroTexto"/>
          <p:cNvSpPr txBox="1">
            <a:spLocks noChangeArrowheads="1"/>
          </p:cNvSpPr>
          <p:nvPr/>
        </p:nvSpPr>
        <p:spPr bwMode="auto">
          <a:xfrm>
            <a:off x="2459038" y="4868863"/>
            <a:ext cx="12382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DOBLAR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X CALLE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INDEPENDENCIA</a:t>
            </a:r>
          </a:p>
        </p:txBody>
      </p:sp>
      <p:sp>
        <p:nvSpPr>
          <p:cNvPr id="55389" name="186 CuadroTexto"/>
          <p:cNvSpPr txBox="1">
            <a:spLocks noChangeArrowheads="1"/>
          </p:cNvSpPr>
          <p:nvPr/>
        </p:nvSpPr>
        <p:spPr bwMode="auto">
          <a:xfrm>
            <a:off x="2411413" y="5661025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PUERTO AL FRENTE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CENTRO</a:t>
            </a:r>
          </a:p>
        </p:txBody>
      </p:sp>
      <p:sp>
        <p:nvSpPr>
          <p:cNvPr id="55390" name="189 CuadroTexto"/>
          <p:cNvSpPr txBox="1">
            <a:spLocks noChangeArrowheads="1"/>
          </p:cNvSpPr>
          <p:nvPr/>
        </p:nvSpPr>
        <p:spPr bwMode="auto">
          <a:xfrm>
            <a:off x="2411413" y="6207125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P. ASISTENCIA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sz="1200" b="1"/>
              <a:t>FIN CH</a:t>
            </a:r>
          </a:p>
        </p:txBody>
      </p:sp>
      <p:sp>
        <p:nvSpPr>
          <p:cNvPr id="55391" name="Line 96"/>
          <p:cNvSpPr>
            <a:spLocks noChangeShapeType="1"/>
          </p:cNvSpPr>
          <p:nvPr/>
        </p:nvSpPr>
        <p:spPr bwMode="auto">
          <a:xfrm flipV="1">
            <a:off x="1833563" y="170021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92" name="Oval 202"/>
          <p:cNvSpPr>
            <a:spLocks noChangeArrowheads="1"/>
          </p:cNvSpPr>
          <p:nvPr/>
        </p:nvSpPr>
        <p:spPr bwMode="auto">
          <a:xfrm>
            <a:off x="1762125" y="19923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393" name="Line 98"/>
          <p:cNvSpPr>
            <a:spLocks noChangeShapeType="1"/>
          </p:cNvSpPr>
          <p:nvPr/>
        </p:nvSpPr>
        <p:spPr bwMode="auto">
          <a:xfrm flipH="1">
            <a:off x="1546225" y="191611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94" name="Line 99"/>
          <p:cNvSpPr>
            <a:spLocks noChangeShapeType="1"/>
          </p:cNvSpPr>
          <p:nvPr/>
        </p:nvSpPr>
        <p:spPr bwMode="auto">
          <a:xfrm>
            <a:off x="1617663" y="18462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95" name="Line 100"/>
          <p:cNvSpPr>
            <a:spLocks noChangeShapeType="1"/>
          </p:cNvSpPr>
          <p:nvPr/>
        </p:nvSpPr>
        <p:spPr bwMode="auto">
          <a:xfrm>
            <a:off x="1689100" y="18462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96" name="Line 101"/>
          <p:cNvSpPr>
            <a:spLocks noChangeShapeType="1"/>
          </p:cNvSpPr>
          <p:nvPr/>
        </p:nvSpPr>
        <p:spPr bwMode="auto">
          <a:xfrm>
            <a:off x="1978025" y="1844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97" name="Line 102"/>
          <p:cNvSpPr>
            <a:spLocks noChangeShapeType="1"/>
          </p:cNvSpPr>
          <p:nvPr/>
        </p:nvSpPr>
        <p:spPr bwMode="auto">
          <a:xfrm>
            <a:off x="2049463" y="1844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398" name="Line 103"/>
          <p:cNvSpPr>
            <a:spLocks noChangeShapeType="1"/>
          </p:cNvSpPr>
          <p:nvPr/>
        </p:nvSpPr>
        <p:spPr bwMode="auto">
          <a:xfrm>
            <a:off x="1833563" y="1916113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5399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17049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400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3526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401" name="Oval 202"/>
          <p:cNvSpPr>
            <a:spLocks noChangeArrowheads="1"/>
          </p:cNvSpPr>
          <p:nvPr/>
        </p:nvSpPr>
        <p:spPr bwMode="auto">
          <a:xfrm>
            <a:off x="1762125" y="27130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402" name="Line 107"/>
          <p:cNvSpPr>
            <a:spLocks noChangeShapeType="1"/>
          </p:cNvSpPr>
          <p:nvPr/>
        </p:nvSpPr>
        <p:spPr bwMode="auto">
          <a:xfrm flipV="1">
            <a:off x="1835150" y="2349500"/>
            <a:ext cx="21590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03" name="Line 108"/>
          <p:cNvSpPr>
            <a:spLocks noChangeShapeType="1"/>
          </p:cNvSpPr>
          <p:nvPr/>
        </p:nvSpPr>
        <p:spPr bwMode="auto">
          <a:xfrm flipH="1">
            <a:off x="1546225" y="2636838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04" name="Line 109"/>
          <p:cNvSpPr>
            <a:spLocks noChangeShapeType="1"/>
          </p:cNvSpPr>
          <p:nvPr/>
        </p:nvSpPr>
        <p:spPr bwMode="auto">
          <a:xfrm flipV="1">
            <a:off x="1835150" y="227647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05" name="Line 110"/>
          <p:cNvSpPr>
            <a:spLocks noChangeShapeType="1"/>
          </p:cNvSpPr>
          <p:nvPr/>
        </p:nvSpPr>
        <p:spPr bwMode="auto">
          <a:xfrm>
            <a:off x="1762125" y="242093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06" name="Line 111"/>
          <p:cNvSpPr>
            <a:spLocks noChangeShapeType="1"/>
          </p:cNvSpPr>
          <p:nvPr/>
        </p:nvSpPr>
        <p:spPr bwMode="auto">
          <a:xfrm>
            <a:off x="1762125" y="23495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07" name="Line 112"/>
          <p:cNvSpPr>
            <a:spLocks noChangeShapeType="1"/>
          </p:cNvSpPr>
          <p:nvPr/>
        </p:nvSpPr>
        <p:spPr bwMode="auto">
          <a:xfrm>
            <a:off x="1619250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08" name="Line 113"/>
          <p:cNvSpPr>
            <a:spLocks noChangeShapeType="1"/>
          </p:cNvSpPr>
          <p:nvPr/>
        </p:nvSpPr>
        <p:spPr bwMode="auto">
          <a:xfrm>
            <a:off x="1690688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5409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30003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410" name="Line 115"/>
          <p:cNvSpPr>
            <a:spLocks noChangeShapeType="1"/>
          </p:cNvSpPr>
          <p:nvPr/>
        </p:nvSpPr>
        <p:spPr bwMode="auto">
          <a:xfrm flipV="1">
            <a:off x="1835150" y="29972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11" name="Oval 202"/>
          <p:cNvSpPr>
            <a:spLocks noChangeArrowheads="1"/>
          </p:cNvSpPr>
          <p:nvPr/>
        </p:nvSpPr>
        <p:spPr bwMode="auto">
          <a:xfrm>
            <a:off x="1763713" y="32893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412" name="Line 117"/>
          <p:cNvSpPr>
            <a:spLocks noChangeShapeType="1"/>
          </p:cNvSpPr>
          <p:nvPr/>
        </p:nvSpPr>
        <p:spPr bwMode="auto">
          <a:xfrm flipH="1">
            <a:off x="1547813" y="32131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13" name="Line 118"/>
          <p:cNvSpPr>
            <a:spLocks noChangeShapeType="1"/>
          </p:cNvSpPr>
          <p:nvPr/>
        </p:nvSpPr>
        <p:spPr bwMode="auto">
          <a:xfrm>
            <a:off x="1619250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14" name="Line 119"/>
          <p:cNvSpPr>
            <a:spLocks noChangeShapeType="1"/>
          </p:cNvSpPr>
          <p:nvPr/>
        </p:nvSpPr>
        <p:spPr bwMode="auto">
          <a:xfrm>
            <a:off x="1690688" y="31432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15" name="Line 120"/>
          <p:cNvSpPr>
            <a:spLocks noChangeShapeType="1"/>
          </p:cNvSpPr>
          <p:nvPr/>
        </p:nvSpPr>
        <p:spPr bwMode="auto">
          <a:xfrm>
            <a:off x="1979613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16" name="Line 121"/>
          <p:cNvSpPr>
            <a:spLocks noChangeShapeType="1"/>
          </p:cNvSpPr>
          <p:nvPr/>
        </p:nvSpPr>
        <p:spPr bwMode="auto">
          <a:xfrm>
            <a:off x="2051050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17" name="Line 122"/>
          <p:cNvSpPr>
            <a:spLocks noChangeShapeType="1"/>
          </p:cNvSpPr>
          <p:nvPr/>
        </p:nvSpPr>
        <p:spPr bwMode="auto">
          <a:xfrm>
            <a:off x="1835150" y="32131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55418" name="Picture 20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3648075"/>
            <a:ext cx="3286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419" name="Line 124"/>
          <p:cNvSpPr>
            <a:spLocks noChangeShapeType="1"/>
          </p:cNvSpPr>
          <p:nvPr/>
        </p:nvSpPr>
        <p:spPr bwMode="auto">
          <a:xfrm flipV="1">
            <a:off x="1835150" y="36449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0" name="Oval 202"/>
          <p:cNvSpPr>
            <a:spLocks noChangeArrowheads="1"/>
          </p:cNvSpPr>
          <p:nvPr/>
        </p:nvSpPr>
        <p:spPr bwMode="auto">
          <a:xfrm>
            <a:off x="1763713" y="40814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421" name="Line 126"/>
          <p:cNvSpPr>
            <a:spLocks noChangeShapeType="1"/>
          </p:cNvSpPr>
          <p:nvPr/>
        </p:nvSpPr>
        <p:spPr bwMode="auto">
          <a:xfrm flipH="1">
            <a:off x="1547813" y="378777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2" name="Line 127"/>
          <p:cNvSpPr>
            <a:spLocks noChangeShapeType="1"/>
          </p:cNvSpPr>
          <p:nvPr/>
        </p:nvSpPr>
        <p:spPr bwMode="auto">
          <a:xfrm>
            <a:off x="1619250" y="37179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3" name="Line 128"/>
          <p:cNvSpPr>
            <a:spLocks noChangeShapeType="1"/>
          </p:cNvSpPr>
          <p:nvPr/>
        </p:nvSpPr>
        <p:spPr bwMode="auto">
          <a:xfrm>
            <a:off x="1690688" y="37179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4" name="Line 129"/>
          <p:cNvSpPr>
            <a:spLocks noChangeShapeType="1"/>
          </p:cNvSpPr>
          <p:nvPr/>
        </p:nvSpPr>
        <p:spPr bwMode="auto">
          <a:xfrm>
            <a:off x="1979613" y="37163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5" name="Line 130"/>
          <p:cNvSpPr>
            <a:spLocks noChangeShapeType="1"/>
          </p:cNvSpPr>
          <p:nvPr/>
        </p:nvSpPr>
        <p:spPr bwMode="auto">
          <a:xfrm>
            <a:off x="2051050" y="37163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6" name="Line 131"/>
          <p:cNvSpPr>
            <a:spLocks noChangeShapeType="1"/>
          </p:cNvSpPr>
          <p:nvPr/>
        </p:nvSpPr>
        <p:spPr bwMode="auto">
          <a:xfrm>
            <a:off x="1835150" y="378777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7" name="Line 132"/>
          <p:cNvSpPr>
            <a:spLocks noChangeShapeType="1"/>
          </p:cNvSpPr>
          <p:nvPr/>
        </p:nvSpPr>
        <p:spPr bwMode="auto">
          <a:xfrm flipH="1">
            <a:off x="1547813" y="40052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8" name="Line 133"/>
          <p:cNvSpPr>
            <a:spLocks noChangeShapeType="1"/>
          </p:cNvSpPr>
          <p:nvPr/>
        </p:nvSpPr>
        <p:spPr bwMode="auto">
          <a:xfrm>
            <a:off x="1619250" y="39354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29" name="Line 134"/>
          <p:cNvSpPr>
            <a:spLocks noChangeShapeType="1"/>
          </p:cNvSpPr>
          <p:nvPr/>
        </p:nvSpPr>
        <p:spPr bwMode="auto">
          <a:xfrm>
            <a:off x="1690688" y="39354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0" name="Line 135"/>
          <p:cNvSpPr>
            <a:spLocks noChangeShapeType="1"/>
          </p:cNvSpPr>
          <p:nvPr/>
        </p:nvSpPr>
        <p:spPr bwMode="auto">
          <a:xfrm>
            <a:off x="1979613" y="39338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1" name="Line 136"/>
          <p:cNvSpPr>
            <a:spLocks noChangeShapeType="1"/>
          </p:cNvSpPr>
          <p:nvPr/>
        </p:nvSpPr>
        <p:spPr bwMode="auto">
          <a:xfrm>
            <a:off x="2051050" y="39338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2" name="Line 137"/>
          <p:cNvSpPr>
            <a:spLocks noChangeShapeType="1"/>
          </p:cNvSpPr>
          <p:nvPr/>
        </p:nvSpPr>
        <p:spPr bwMode="auto">
          <a:xfrm>
            <a:off x="1835150" y="4005263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3" name="Line 138"/>
          <p:cNvSpPr>
            <a:spLocks noChangeShapeType="1"/>
          </p:cNvSpPr>
          <p:nvPr/>
        </p:nvSpPr>
        <p:spPr bwMode="auto">
          <a:xfrm flipV="1">
            <a:off x="1835150" y="4292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4" name="Oval 202"/>
          <p:cNvSpPr>
            <a:spLocks noChangeArrowheads="1"/>
          </p:cNvSpPr>
          <p:nvPr/>
        </p:nvSpPr>
        <p:spPr bwMode="auto">
          <a:xfrm>
            <a:off x="1763713" y="4584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435" name="Line 140"/>
          <p:cNvSpPr>
            <a:spLocks noChangeShapeType="1"/>
          </p:cNvSpPr>
          <p:nvPr/>
        </p:nvSpPr>
        <p:spPr bwMode="auto">
          <a:xfrm flipH="1">
            <a:off x="1547813" y="45085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6" name="Line 141"/>
          <p:cNvSpPr>
            <a:spLocks noChangeShapeType="1"/>
          </p:cNvSpPr>
          <p:nvPr/>
        </p:nvSpPr>
        <p:spPr bwMode="auto">
          <a:xfrm>
            <a:off x="1619250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7" name="Line 142"/>
          <p:cNvSpPr>
            <a:spLocks noChangeShapeType="1"/>
          </p:cNvSpPr>
          <p:nvPr/>
        </p:nvSpPr>
        <p:spPr bwMode="auto">
          <a:xfrm>
            <a:off x="1690688" y="44386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8" name="Line 143"/>
          <p:cNvSpPr>
            <a:spLocks noChangeShapeType="1"/>
          </p:cNvSpPr>
          <p:nvPr/>
        </p:nvSpPr>
        <p:spPr bwMode="auto">
          <a:xfrm>
            <a:off x="1979613" y="44370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39" name="Line 144"/>
          <p:cNvSpPr>
            <a:spLocks noChangeShapeType="1"/>
          </p:cNvSpPr>
          <p:nvPr/>
        </p:nvSpPr>
        <p:spPr bwMode="auto">
          <a:xfrm>
            <a:off x="2051050" y="44370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0" name="Line 145"/>
          <p:cNvSpPr>
            <a:spLocks noChangeShapeType="1"/>
          </p:cNvSpPr>
          <p:nvPr/>
        </p:nvSpPr>
        <p:spPr bwMode="auto">
          <a:xfrm>
            <a:off x="1835150" y="45085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1" name="Oval 202"/>
          <p:cNvSpPr>
            <a:spLocks noChangeArrowheads="1"/>
          </p:cNvSpPr>
          <p:nvPr/>
        </p:nvSpPr>
        <p:spPr bwMode="auto">
          <a:xfrm>
            <a:off x="1765300" y="53054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442" name="Line 147"/>
          <p:cNvSpPr>
            <a:spLocks noChangeShapeType="1"/>
          </p:cNvSpPr>
          <p:nvPr/>
        </p:nvSpPr>
        <p:spPr bwMode="auto">
          <a:xfrm flipV="1">
            <a:off x="1835150" y="5157788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3" name="Line 148"/>
          <p:cNvSpPr>
            <a:spLocks noChangeShapeType="1"/>
          </p:cNvSpPr>
          <p:nvPr/>
        </p:nvSpPr>
        <p:spPr bwMode="auto">
          <a:xfrm flipH="1">
            <a:off x="1547813" y="5157788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4" name="Line 149"/>
          <p:cNvSpPr>
            <a:spLocks noChangeShapeType="1"/>
          </p:cNvSpPr>
          <p:nvPr/>
        </p:nvSpPr>
        <p:spPr bwMode="auto">
          <a:xfrm>
            <a:off x="1835150" y="5157788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5" name="Line 150"/>
          <p:cNvSpPr>
            <a:spLocks noChangeShapeType="1"/>
          </p:cNvSpPr>
          <p:nvPr/>
        </p:nvSpPr>
        <p:spPr bwMode="auto">
          <a:xfrm>
            <a:off x="1979613" y="50847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6" name="Line 151"/>
          <p:cNvSpPr>
            <a:spLocks noChangeShapeType="1"/>
          </p:cNvSpPr>
          <p:nvPr/>
        </p:nvSpPr>
        <p:spPr bwMode="auto">
          <a:xfrm>
            <a:off x="2051050" y="50847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7" name="Oval 202"/>
          <p:cNvSpPr>
            <a:spLocks noChangeArrowheads="1"/>
          </p:cNvSpPr>
          <p:nvPr/>
        </p:nvSpPr>
        <p:spPr bwMode="auto">
          <a:xfrm>
            <a:off x="1765300" y="59531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448" name="Line 153"/>
          <p:cNvSpPr>
            <a:spLocks noChangeShapeType="1"/>
          </p:cNvSpPr>
          <p:nvPr/>
        </p:nvSpPr>
        <p:spPr bwMode="auto">
          <a:xfrm flipV="1">
            <a:off x="1835150" y="56610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49" name="Line 154"/>
          <p:cNvSpPr>
            <a:spLocks noChangeShapeType="1"/>
          </p:cNvSpPr>
          <p:nvPr/>
        </p:nvSpPr>
        <p:spPr bwMode="auto">
          <a:xfrm flipH="1">
            <a:off x="1547813" y="56610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0" name="Line 155"/>
          <p:cNvSpPr>
            <a:spLocks noChangeShapeType="1"/>
          </p:cNvSpPr>
          <p:nvPr/>
        </p:nvSpPr>
        <p:spPr bwMode="auto">
          <a:xfrm>
            <a:off x="1835150" y="566102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1" name="Line 156"/>
          <p:cNvSpPr>
            <a:spLocks noChangeShapeType="1"/>
          </p:cNvSpPr>
          <p:nvPr/>
        </p:nvSpPr>
        <p:spPr bwMode="auto">
          <a:xfrm>
            <a:off x="1979613" y="55880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2" name="Line 157"/>
          <p:cNvSpPr>
            <a:spLocks noChangeShapeType="1"/>
          </p:cNvSpPr>
          <p:nvPr/>
        </p:nvSpPr>
        <p:spPr bwMode="auto">
          <a:xfrm>
            <a:off x="2051050" y="55880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3" name="Line 158"/>
          <p:cNvSpPr>
            <a:spLocks noChangeShapeType="1"/>
          </p:cNvSpPr>
          <p:nvPr/>
        </p:nvSpPr>
        <p:spPr bwMode="auto">
          <a:xfrm>
            <a:off x="1547813" y="58769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4" name="Line 159"/>
          <p:cNvSpPr>
            <a:spLocks noChangeShapeType="1"/>
          </p:cNvSpPr>
          <p:nvPr/>
        </p:nvSpPr>
        <p:spPr bwMode="auto">
          <a:xfrm>
            <a:off x="1690688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5" name="Line 160"/>
          <p:cNvSpPr>
            <a:spLocks noChangeShapeType="1"/>
          </p:cNvSpPr>
          <p:nvPr/>
        </p:nvSpPr>
        <p:spPr bwMode="auto">
          <a:xfrm>
            <a:off x="1619250" y="58039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6" name="Line 161"/>
          <p:cNvSpPr>
            <a:spLocks noChangeShapeType="1"/>
          </p:cNvSpPr>
          <p:nvPr/>
        </p:nvSpPr>
        <p:spPr bwMode="auto">
          <a:xfrm flipV="1">
            <a:off x="1636713" y="62372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7" name="Line 162"/>
          <p:cNvSpPr>
            <a:spLocks noChangeShapeType="1"/>
          </p:cNvSpPr>
          <p:nvPr/>
        </p:nvSpPr>
        <p:spPr bwMode="auto">
          <a:xfrm flipV="1">
            <a:off x="1781175" y="6308725"/>
            <a:ext cx="71438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8" name="Line 163"/>
          <p:cNvSpPr>
            <a:spLocks noChangeShapeType="1"/>
          </p:cNvSpPr>
          <p:nvPr/>
        </p:nvSpPr>
        <p:spPr bwMode="auto">
          <a:xfrm>
            <a:off x="1852613" y="6308725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5459" name="Oval 202"/>
          <p:cNvSpPr>
            <a:spLocks noChangeArrowheads="1"/>
          </p:cNvSpPr>
          <p:nvPr/>
        </p:nvSpPr>
        <p:spPr bwMode="auto">
          <a:xfrm>
            <a:off x="1709738" y="65246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55460" name="1 CuadroTexto"/>
          <p:cNvSpPr txBox="1">
            <a:spLocks noChangeArrowheads="1"/>
          </p:cNvSpPr>
          <p:nvPr/>
        </p:nvSpPr>
        <p:spPr bwMode="auto">
          <a:xfrm>
            <a:off x="1692275" y="549275"/>
            <a:ext cx="1639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i="1"/>
              <a:t>CORRENTOSO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4145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7814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1260475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58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809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809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809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10461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10461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033463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1033463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48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9254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>
            <a:off x="2401888" y="1241425"/>
            <a:ext cx="9525" cy="53562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57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58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9263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64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65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66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noFill/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800" b="1">
                <a:solidFill>
                  <a:srgbClr val="FFFFFF"/>
                </a:solidFill>
              </a:rPr>
              <a:t>010,12</a:t>
            </a:r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9270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109538" y="404813"/>
            <a:ext cx="14208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5   SALTO CHICO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107950" y="127000"/>
            <a:ext cx="13128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4    REDES NET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6877050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83026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 flipH="1">
            <a:off x="5780088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52070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>
            <a:off x="47021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47021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7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9288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9289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9290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9291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9292" name="AutoShape 76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93" name="AutoShape 77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94" name="AutoShape 78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95" name="AutoShape 79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296" name="Rectangle 82"/>
          <p:cNvSpPr>
            <a:spLocks noChangeArrowheads="1"/>
          </p:cNvSpPr>
          <p:nvPr/>
        </p:nvSpPr>
        <p:spPr bwMode="auto">
          <a:xfrm>
            <a:off x="554513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9297" name="Rectangle 83"/>
          <p:cNvSpPr>
            <a:spLocks noChangeArrowheads="1"/>
          </p:cNvSpPr>
          <p:nvPr/>
        </p:nvSpPr>
        <p:spPr bwMode="auto">
          <a:xfrm>
            <a:off x="5553075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9298" name="Rectangle 84"/>
          <p:cNvSpPr>
            <a:spLocks noChangeArrowheads="1"/>
          </p:cNvSpPr>
          <p:nvPr/>
        </p:nvSpPr>
        <p:spPr bwMode="auto">
          <a:xfrm>
            <a:off x="5553075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9299" name="Rectangle 85"/>
          <p:cNvSpPr>
            <a:spLocks noChangeArrowheads="1"/>
          </p:cNvSpPr>
          <p:nvPr/>
        </p:nvSpPr>
        <p:spPr bwMode="auto">
          <a:xfrm>
            <a:off x="5553075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9300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1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2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9303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4" name="Line 96"/>
          <p:cNvSpPr>
            <a:spLocks noChangeShapeType="1"/>
          </p:cNvSpPr>
          <p:nvPr/>
        </p:nvSpPr>
        <p:spPr bwMode="auto">
          <a:xfrm flipH="1">
            <a:off x="6937375" y="1241425"/>
            <a:ext cx="11113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5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6" name="Freeform 98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7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8" name="Rectangle 100"/>
          <p:cNvSpPr>
            <a:spLocks noChangeArrowheads="1"/>
          </p:cNvSpPr>
          <p:nvPr/>
        </p:nvSpPr>
        <p:spPr bwMode="auto">
          <a:xfrm>
            <a:off x="571023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9309" name="Rectangle 101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9310" name="Rectangle 102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9311" name="Rectangle 103"/>
          <p:cNvSpPr>
            <a:spLocks noChangeArrowheads="1"/>
          </p:cNvSpPr>
          <p:nvPr/>
        </p:nvSpPr>
        <p:spPr bwMode="auto">
          <a:xfrm>
            <a:off x="751046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9312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3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4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5" name="AutoShape 107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9316" name="Freeform 108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7" name="Freeform 109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8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9319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20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9321" name="Rectangle 113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9322" name="Freeform 114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23" name="Rectangle 115"/>
          <p:cNvSpPr>
            <a:spLocks noChangeArrowheads="1"/>
          </p:cNvSpPr>
          <p:nvPr/>
        </p:nvSpPr>
        <p:spPr bwMode="auto">
          <a:xfrm>
            <a:off x="1530350" y="539750"/>
            <a:ext cx="13763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REDES NET 1</a:t>
            </a:r>
          </a:p>
        </p:txBody>
      </p:sp>
      <p:sp>
        <p:nvSpPr>
          <p:cNvPr id="9324" name="Rectangle 116"/>
          <p:cNvSpPr>
            <a:spLocks noChangeArrowheads="1"/>
          </p:cNvSpPr>
          <p:nvPr/>
        </p:nvSpPr>
        <p:spPr bwMode="auto">
          <a:xfrm>
            <a:off x="539750" y="836613"/>
            <a:ext cx="2809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</a:t>
            </a:r>
          </a:p>
        </p:txBody>
      </p:sp>
      <p:sp>
        <p:nvSpPr>
          <p:cNvPr id="9325" name="Rectangle 117"/>
          <p:cNvSpPr>
            <a:spLocks noChangeArrowheads="1"/>
          </p:cNvSpPr>
          <p:nvPr/>
        </p:nvSpPr>
        <p:spPr bwMode="auto">
          <a:xfrm>
            <a:off x="4737100" y="415925"/>
            <a:ext cx="1419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5   SALTO CHICO</a:t>
            </a:r>
          </a:p>
        </p:txBody>
      </p:sp>
      <p:sp>
        <p:nvSpPr>
          <p:cNvPr id="9326" name="Rectangle 118"/>
          <p:cNvSpPr>
            <a:spLocks noChangeArrowheads="1"/>
          </p:cNvSpPr>
          <p:nvPr/>
        </p:nvSpPr>
        <p:spPr bwMode="auto">
          <a:xfrm>
            <a:off x="4733925" y="138113"/>
            <a:ext cx="13128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4    REDES NET</a:t>
            </a:r>
          </a:p>
        </p:txBody>
      </p:sp>
      <p:sp>
        <p:nvSpPr>
          <p:cNvPr id="9327" name="Rectangle 119"/>
          <p:cNvSpPr>
            <a:spLocks noChangeArrowheads="1"/>
          </p:cNvSpPr>
          <p:nvPr/>
        </p:nvSpPr>
        <p:spPr bwMode="auto">
          <a:xfrm>
            <a:off x="6300788" y="549275"/>
            <a:ext cx="13763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REDES NET 1</a:t>
            </a:r>
          </a:p>
        </p:txBody>
      </p:sp>
      <p:sp>
        <p:nvSpPr>
          <p:cNvPr id="9328" name="Rectangle 120"/>
          <p:cNvSpPr>
            <a:spLocks noChangeArrowheads="1"/>
          </p:cNvSpPr>
          <p:nvPr/>
        </p:nvSpPr>
        <p:spPr bwMode="auto">
          <a:xfrm>
            <a:off x="5083175" y="836613"/>
            <a:ext cx="2809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</a:t>
            </a:r>
          </a:p>
        </p:txBody>
      </p:sp>
      <p:sp>
        <p:nvSpPr>
          <p:cNvPr id="9329" name="Rectangle 121"/>
          <p:cNvSpPr>
            <a:spLocks noChangeArrowheads="1"/>
          </p:cNvSpPr>
          <p:nvPr/>
        </p:nvSpPr>
        <p:spPr bwMode="auto">
          <a:xfrm>
            <a:off x="3851275" y="333375"/>
            <a:ext cx="419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05</a:t>
            </a:r>
          </a:p>
        </p:txBody>
      </p:sp>
      <p:sp>
        <p:nvSpPr>
          <p:cNvPr id="9330" name="Rectangle 122"/>
          <p:cNvSpPr>
            <a:spLocks noChangeArrowheads="1"/>
          </p:cNvSpPr>
          <p:nvPr/>
        </p:nvSpPr>
        <p:spPr bwMode="auto">
          <a:xfrm>
            <a:off x="8401050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06</a:t>
            </a:r>
          </a:p>
        </p:txBody>
      </p:sp>
      <p:sp>
        <p:nvSpPr>
          <p:cNvPr id="9331" name="Rectangle 123"/>
          <p:cNvSpPr>
            <a:spLocks noChangeArrowheads="1"/>
          </p:cNvSpPr>
          <p:nvPr/>
        </p:nvSpPr>
        <p:spPr bwMode="auto">
          <a:xfrm>
            <a:off x="3708400" y="827088"/>
            <a:ext cx="741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9332" name="Rectangle 124"/>
          <p:cNvSpPr>
            <a:spLocks noChangeArrowheads="1"/>
          </p:cNvSpPr>
          <p:nvPr/>
        </p:nvSpPr>
        <p:spPr bwMode="auto">
          <a:xfrm>
            <a:off x="8221663" y="827088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9333" name="Rectangle 125"/>
          <p:cNvSpPr>
            <a:spLocks noChangeArrowheads="1"/>
          </p:cNvSpPr>
          <p:nvPr/>
        </p:nvSpPr>
        <p:spPr bwMode="auto">
          <a:xfrm>
            <a:off x="1187450" y="90805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11,5</a:t>
            </a:r>
          </a:p>
        </p:txBody>
      </p:sp>
      <p:sp>
        <p:nvSpPr>
          <p:cNvPr id="9334" name="Rectangle 126"/>
          <p:cNvSpPr>
            <a:spLocks noChangeArrowheads="1"/>
          </p:cNvSpPr>
          <p:nvPr/>
        </p:nvSpPr>
        <p:spPr bwMode="auto">
          <a:xfrm>
            <a:off x="1746250" y="908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9335" name="Rectangle 127"/>
          <p:cNvSpPr>
            <a:spLocks noChangeArrowheads="1"/>
          </p:cNvSpPr>
          <p:nvPr/>
        </p:nvSpPr>
        <p:spPr bwMode="auto">
          <a:xfrm>
            <a:off x="2411413" y="90805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9336" name="Rectangle 128"/>
          <p:cNvSpPr>
            <a:spLocks noChangeArrowheads="1"/>
          </p:cNvSpPr>
          <p:nvPr/>
        </p:nvSpPr>
        <p:spPr bwMode="auto">
          <a:xfrm>
            <a:off x="3059113" y="908050"/>
            <a:ext cx="70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00:20</a:t>
            </a:r>
          </a:p>
        </p:txBody>
      </p:sp>
      <p:sp>
        <p:nvSpPr>
          <p:cNvPr id="9337" name="Rectangle 129"/>
          <p:cNvSpPr>
            <a:spLocks noChangeArrowheads="1"/>
          </p:cNvSpPr>
          <p:nvPr/>
        </p:nvSpPr>
        <p:spPr bwMode="auto">
          <a:xfrm>
            <a:off x="7600950" y="900113"/>
            <a:ext cx="70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00:20</a:t>
            </a:r>
          </a:p>
        </p:txBody>
      </p:sp>
      <p:sp>
        <p:nvSpPr>
          <p:cNvPr id="9338" name="Rectangle 130"/>
          <p:cNvSpPr>
            <a:spLocks noChangeArrowheads="1"/>
          </p:cNvSpPr>
          <p:nvPr/>
        </p:nvSpPr>
        <p:spPr bwMode="auto">
          <a:xfrm>
            <a:off x="179388" y="17002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9339" name="Rectangle 131"/>
          <p:cNvSpPr>
            <a:spLocks noChangeArrowheads="1"/>
          </p:cNvSpPr>
          <p:nvPr/>
        </p:nvSpPr>
        <p:spPr bwMode="auto">
          <a:xfrm>
            <a:off x="179388" y="24209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3,6</a:t>
            </a:r>
          </a:p>
        </p:txBody>
      </p:sp>
      <p:sp>
        <p:nvSpPr>
          <p:cNvPr id="9340" name="Rectangle 132"/>
          <p:cNvSpPr>
            <a:spLocks noChangeArrowheads="1"/>
          </p:cNvSpPr>
          <p:nvPr/>
        </p:nvSpPr>
        <p:spPr bwMode="auto">
          <a:xfrm>
            <a:off x="206375" y="3068638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4,0</a:t>
            </a:r>
          </a:p>
        </p:txBody>
      </p:sp>
      <p:sp>
        <p:nvSpPr>
          <p:cNvPr id="9341" name="Rectangle 133"/>
          <p:cNvSpPr>
            <a:spLocks noChangeArrowheads="1"/>
          </p:cNvSpPr>
          <p:nvPr/>
        </p:nvSpPr>
        <p:spPr bwMode="auto">
          <a:xfrm>
            <a:off x="206375" y="3789363"/>
            <a:ext cx="477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5,4</a:t>
            </a:r>
          </a:p>
        </p:txBody>
      </p:sp>
      <p:sp>
        <p:nvSpPr>
          <p:cNvPr id="9342" name="Rectangle 134"/>
          <p:cNvSpPr>
            <a:spLocks noChangeArrowheads="1"/>
          </p:cNvSpPr>
          <p:nvPr/>
        </p:nvSpPr>
        <p:spPr bwMode="auto">
          <a:xfrm>
            <a:off x="206375" y="4437063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6,9</a:t>
            </a:r>
          </a:p>
        </p:txBody>
      </p:sp>
      <p:sp>
        <p:nvSpPr>
          <p:cNvPr id="9343" name="Rectangle 135"/>
          <p:cNvSpPr>
            <a:spLocks noChangeArrowheads="1"/>
          </p:cNvSpPr>
          <p:nvPr/>
        </p:nvSpPr>
        <p:spPr bwMode="auto">
          <a:xfrm>
            <a:off x="206375" y="5084763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7,6</a:t>
            </a:r>
          </a:p>
        </p:txBody>
      </p:sp>
      <p:sp>
        <p:nvSpPr>
          <p:cNvPr id="9344" name="Rectangle 136"/>
          <p:cNvSpPr>
            <a:spLocks noChangeArrowheads="1"/>
          </p:cNvSpPr>
          <p:nvPr/>
        </p:nvSpPr>
        <p:spPr bwMode="auto">
          <a:xfrm>
            <a:off x="206375" y="5661025"/>
            <a:ext cx="477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9345" name="Rectangle 137"/>
          <p:cNvSpPr>
            <a:spLocks noChangeArrowheads="1"/>
          </p:cNvSpPr>
          <p:nvPr/>
        </p:nvSpPr>
        <p:spPr bwMode="auto">
          <a:xfrm>
            <a:off x="206375" y="6237288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9,9</a:t>
            </a:r>
          </a:p>
        </p:txBody>
      </p:sp>
      <p:sp>
        <p:nvSpPr>
          <p:cNvPr id="9346" name="Rectangle 138"/>
          <p:cNvSpPr>
            <a:spLocks noChangeArrowheads="1"/>
          </p:cNvSpPr>
          <p:nvPr/>
        </p:nvSpPr>
        <p:spPr bwMode="auto">
          <a:xfrm>
            <a:off x="4643438" y="1773238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11,5</a:t>
            </a:r>
          </a:p>
        </p:txBody>
      </p:sp>
      <p:sp>
        <p:nvSpPr>
          <p:cNvPr id="9347" name="Rectangle 139"/>
          <p:cNvSpPr>
            <a:spLocks noChangeArrowheads="1"/>
          </p:cNvSpPr>
          <p:nvPr/>
        </p:nvSpPr>
        <p:spPr bwMode="auto">
          <a:xfrm>
            <a:off x="4643438" y="24209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11,7</a:t>
            </a:r>
          </a:p>
        </p:txBody>
      </p:sp>
      <p:sp>
        <p:nvSpPr>
          <p:cNvPr id="9348" name="Rectangle 140"/>
          <p:cNvSpPr>
            <a:spLocks noChangeArrowheads="1"/>
          </p:cNvSpPr>
          <p:nvPr/>
        </p:nvSpPr>
        <p:spPr bwMode="auto">
          <a:xfrm>
            <a:off x="4643438" y="30686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12,8</a:t>
            </a:r>
          </a:p>
        </p:txBody>
      </p:sp>
      <p:sp>
        <p:nvSpPr>
          <p:cNvPr id="9349" name="Rectangle 141"/>
          <p:cNvSpPr>
            <a:spLocks noChangeArrowheads="1"/>
          </p:cNvSpPr>
          <p:nvPr/>
        </p:nvSpPr>
        <p:spPr bwMode="auto">
          <a:xfrm>
            <a:off x="4643438" y="3789363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9350" name="Rectangle 142"/>
          <p:cNvSpPr>
            <a:spLocks noChangeArrowheads="1"/>
          </p:cNvSpPr>
          <p:nvPr/>
        </p:nvSpPr>
        <p:spPr bwMode="auto">
          <a:xfrm>
            <a:off x="684213" y="17002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9351" name="Rectangle 143"/>
          <p:cNvSpPr>
            <a:spLocks noChangeArrowheads="1"/>
          </p:cNvSpPr>
          <p:nvPr/>
        </p:nvSpPr>
        <p:spPr bwMode="auto">
          <a:xfrm>
            <a:off x="684213" y="24209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3,6</a:t>
            </a:r>
          </a:p>
        </p:txBody>
      </p:sp>
      <p:sp>
        <p:nvSpPr>
          <p:cNvPr id="9352" name="Rectangle 144"/>
          <p:cNvSpPr>
            <a:spLocks noChangeArrowheads="1"/>
          </p:cNvSpPr>
          <p:nvPr/>
        </p:nvSpPr>
        <p:spPr bwMode="auto">
          <a:xfrm>
            <a:off x="684213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9353" name="Rectangle 145"/>
          <p:cNvSpPr>
            <a:spLocks noChangeArrowheads="1"/>
          </p:cNvSpPr>
          <p:nvPr/>
        </p:nvSpPr>
        <p:spPr bwMode="auto">
          <a:xfrm>
            <a:off x="684213" y="3789363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1,4</a:t>
            </a:r>
          </a:p>
        </p:txBody>
      </p:sp>
      <p:sp>
        <p:nvSpPr>
          <p:cNvPr id="9354" name="Rectangle 146"/>
          <p:cNvSpPr>
            <a:spLocks noChangeArrowheads="1"/>
          </p:cNvSpPr>
          <p:nvPr/>
        </p:nvSpPr>
        <p:spPr bwMode="auto">
          <a:xfrm>
            <a:off x="684213" y="44370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9355" name="Rectangle 147"/>
          <p:cNvSpPr>
            <a:spLocks noChangeArrowheads="1"/>
          </p:cNvSpPr>
          <p:nvPr/>
        </p:nvSpPr>
        <p:spPr bwMode="auto">
          <a:xfrm>
            <a:off x="684213" y="50847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0,7</a:t>
            </a:r>
          </a:p>
        </p:txBody>
      </p:sp>
      <p:sp>
        <p:nvSpPr>
          <p:cNvPr id="9356" name="Rectangle 148"/>
          <p:cNvSpPr>
            <a:spLocks noChangeArrowheads="1"/>
          </p:cNvSpPr>
          <p:nvPr/>
        </p:nvSpPr>
        <p:spPr bwMode="auto">
          <a:xfrm>
            <a:off x="684213" y="5661025"/>
            <a:ext cx="476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9357" name="Rectangle 149"/>
          <p:cNvSpPr>
            <a:spLocks noChangeArrowheads="1"/>
          </p:cNvSpPr>
          <p:nvPr/>
        </p:nvSpPr>
        <p:spPr bwMode="auto">
          <a:xfrm>
            <a:off x="684213" y="62372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9358" name="Rectangle 150"/>
          <p:cNvSpPr>
            <a:spLocks noChangeArrowheads="1"/>
          </p:cNvSpPr>
          <p:nvPr/>
        </p:nvSpPr>
        <p:spPr bwMode="auto">
          <a:xfrm>
            <a:off x="5219700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1,6</a:t>
            </a:r>
          </a:p>
        </p:txBody>
      </p:sp>
      <p:sp>
        <p:nvSpPr>
          <p:cNvPr id="9359" name="Rectangle 151"/>
          <p:cNvSpPr>
            <a:spLocks noChangeArrowheads="1"/>
          </p:cNvSpPr>
          <p:nvPr/>
        </p:nvSpPr>
        <p:spPr bwMode="auto">
          <a:xfrm>
            <a:off x="5219700" y="241141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9360" name="Rectangle 152"/>
          <p:cNvSpPr>
            <a:spLocks noChangeArrowheads="1"/>
          </p:cNvSpPr>
          <p:nvPr/>
        </p:nvSpPr>
        <p:spPr bwMode="auto">
          <a:xfrm>
            <a:off x="5248275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9361" name="Rectangle 153"/>
          <p:cNvSpPr>
            <a:spLocks noChangeArrowheads="1"/>
          </p:cNvSpPr>
          <p:nvPr/>
        </p:nvSpPr>
        <p:spPr bwMode="auto">
          <a:xfrm>
            <a:off x="5219700" y="3789363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2,6</a:t>
            </a:r>
          </a:p>
        </p:txBody>
      </p:sp>
      <p:sp>
        <p:nvSpPr>
          <p:cNvPr id="9362" name="Rectangle 154"/>
          <p:cNvSpPr>
            <a:spLocks noChangeArrowheads="1"/>
          </p:cNvSpPr>
          <p:nvPr/>
        </p:nvSpPr>
        <p:spPr bwMode="auto">
          <a:xfrm>
            <a:off x="5724525" y="9017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11,5</a:t>
            </a:r>
          </a:p>
        </p:txBody>
      </p:sp>
      <p:sp>
        <p:nvSpPr>
          <p:cNvPr id="9363" name="Rectangle 155"/>
          <p:cNvSpPr>
            <a:spLocks noChangeArrowheads="1"/>
          </p:cNvSpPr>
          <p:nvPr/>
        </p:nvSpPr>
        <p:spPr bwMode="auto">
          <a:xfrm>
            <a:off x="6283325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9364" name="Rectangle 156"/>
          <p:cNvSpPr>
            <a:spLocks noChangeArrowheads="1"/>
          </p:cNvSpPr>
          <p:nvPr/>
        </p:nvSpPr>
        <p:spPr bwMode="auto">
          <a:xfrm>
            <a:off x="6948488" y="9017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9365" name="Rectangle 157"/>
          <p:cNvSpPr>
            <a:spLocks noChangeArrowheads="1"/>
          </p:cNvSpPr>
          <p:nvPr/>
        </p:nvSpPr>
        <p:spPr bwMode="auto">
          <a:xfrm>
            <a:off x="3767138" y="1774825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15,4</a:t>
            </a:r>
          </a:p>
        </p:txBody>
      </p:sp>
      <p:sp>
        <p:nvSpPr>
          <p:cNvPr id="9366" name="Rectangle 158"/>
          <p:cNvSpPr>
            <a:spLocks noChangeArrowheads="1"/>
          </p:cNvSpPr>
          <p:nvPr/>
        </p:nvSpPr>
        <p:spPr bwMode="auto">
          <a:xfrm>
            <a:off x="3767138" y="2486025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11,8</a:t>
            </a:r>
          </a:p>
        </p:txBody>
      </p:sp>
      <p:sp>
        <p:nvSpPr>
          <p:cNvPr id="9367" name="Rectangle 159"/>
          <p:cNvSpPr>
            <a:spLocks noChangeArrowheads="1"/>
          </p:cNvSpPr>
          <p:nvPr/>
        </p:nvSpPr>
        <p:spPr bwMode="auto">
          <a:xfrm>
            <a:off x="3767138" y="3133725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11,4</a:t>
            </a:r>
          </a:p>
        </p:txBody>
      </p:sp>
      <p:sp>
        <p:nvSpPr>
          <p:cNvPr id="9368" name="Rectangle 160"/>
          <p:cNvSpPr>
            <a:spLocks noChangeArrowheads="1"/>
          </p:cNvSpPr>
          <p:nvPr/>
        </p:nvSpPr>
        <p:spPr bwMode="auto">
          <a:xfrm>
            <a:off x="3779838" y="3783013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10,0</a:t>
            </a:r>
          </a:p>
        </p:txBody>
      </p:sp>
      <p:sp>
        <p:nvSpPr>
          <p:cNvPr id="9369" name="Rectangle 161"/>
          <p:cNvSpPr>
            <a:spLocks noChangeArrowheads="1"/>
          </p:cNvSpPr>
          <p:nvPr/>
        </p:nvSpPr>
        <p:spPr bwMode="auto">
          <a:xfrm>
            <a:off x="3883025" y="44307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8,5</a:t>
            </a:r>
          </a:p>
        </p:txBody>
      </p:sp>
      <p:sp>
        <p:nvSpPr>
          <p:cNvPr id="9370" name="Rectangle 162"/>
          <p:cNvSpPr>
            <a:spLocks noChangeArrowheads="1"/>
          </p:cNvSpPr>
          <p:nvPr/>
        </p:nvSpPr>
        <p:spPr bwMode="auto">
          <a:xfrm>
            <a:off x="3883025" y="51498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7,8</a:t>
            </a:r>
          </a:p>
        </p:txBody>
      </p:sp>
      <p:sp>
        <p:nvSpPr>
          <p:cNvPr id="9371" name="Rectangle 163"/>
          <p:cNvSpPr>
            <a:spLocks noChangeArrowheads="1"/>
          </p:cNvSpPr>
          <p:nvPr/>
        </p:nvSpPr>
        <p:spPr bwMode="auto">
          <a:xfrm>
            <a:off x="3851275" y="57261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6,3</a:t>
            </a:r>
          </a:p>
        </p:txBody>
      </p:sp>
      <p:sp>
        <p:nvSpPr>
          <p:cNvPr id="9372" name="Rectangle 164"/>
          <p:cNvSpPr>
            <a:spLocks noChangeArrowheads="1"/>
          </p:cNvSpPr>
          <p:nvPr/>
        </p:nvSpPr>
        <p:spPr bwMode="auto">
          <a:xfrm>
            <a:off x="3883025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5,5</a:t>
            </a:r>
          </a:p>
        </p:txBody>
      </p:sp>
      <p:sp>
        <p:nvSpPr>
          <p:cNvPr id="9373" name="Rectangle 165"/>
          <p:cNvSpPr>
            <a:spLocks noChangeArrowheads="1"/>
          </p:cNvSpPr>
          <p:nvPr/>
        </p:nvSpPr>
        <p:spPr bwMode="auto">
          <a:xfrm>
            <a:off x="8388350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9374" name="Rectangle 166"/>
          <p:cNvSpPr>
            <a:spLocks noChangeArrowheads="1"/>
          </p:cNvSpPr>
          <p:nvPr/>
        </p:nvSpPr>
        <p:spPr bwMode="auto">
          <a:xfrm>
            <a:off x="8388350" y="242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3,7</a:t>
            </a:r>
          </a:p>
        </p:txBody>
      </p:sp>
      <p:sp>
        <p:nvSpPr>
          <p:cNvPr id="9375" name="Rectangle 167"/>
          <p:cNvSpPr>
            <a:spLocks noChangeArrowheads="1"/>
          </p:cNvSpPr>
          <p:nvPr/>
        </p:nvSpPr>
        <p:spPr bwMode="auto">
          <a:xfrm>
            <a:off x="8420100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2,6</a:t>
            </a:r>
          </a:p>
        </p:txBody>
      </p:sp>
      <p:sp>
        <p:nvSpPr>
          <p:cNvPr id="9376" name="Rectangle 168"/>
          <p:cNvSpPr>
            <a:spLocks noChangeArrowheads="1"/>
          </p:cNvSpPr>
          <p:nvPr/>
        </p:nvSpPr>
        <p:spPr bwMode="auto">
          <a:xfrm>
            <a:off x="8420100" y="37893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9377" name="Line 169"/>
          <p:cNvSpPr>
            <a:spLocks noChangeShapeType="1"/>
          </p:cNvSpPr>
          <p:nvPr/>
        </p:nvSpPr>
        <p:spPr bwMode="auto">
          <a:xfrm>
            <a:off x="6877050" y="1196975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78" name="Line 170"/>
          <p:cNvSpPr>
            <a:spLocks noChangeShapeType="1"/>
          </p:cNvSpPr>
          <p:nvPr/>
        </p:nvSpPr>
        <p:spPr bwMode="auto">
          <a:xfrm flipV="1">
            <a:off x="1908175" y="177165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79" name="Oval 171"/>
          <p:cNvSpPr>
            <a:spLocks noChangeArrowheads="1"/>
          </p:cNvSpPr>
          <p:nvPr/>
        </p:nvSpPr>
        <p:spPr bwMode="auto">
          <a:xfrm>
            <a:off x="1836738" y="2062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380" name="Line 172"/>
          <p:cNvSpPr>
            <a:spLocks noChangeShapeType="1"/>
          </p:cNvSpPr>
          <p:nvPr/>
        </p:nvSpPr>
        <p:spPr bwMode="auto">
          <a:xfrm flipV="1">
            <a:off x="1835150" y="2492375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81" name="Line 173"/>
          <p:cNvSpPr>
            <a:spLocks noChangeShapeType="1"/>
          </p:cNvSpPr>
          <p:nvPr/>
        </p:nvSpPr>
        <p:spPr bwMode="auto">
          <a:xfrm flipH="1" flipV="1">
            <a:off x="1579563" y="2492375"/>
            <a:ext cx="255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82" name="Oval 174"/>
          <p:cNvSpPr>
            <a:spLocks noChangeArrowheads="1"/>
          </p:cNvSpPr>
          <p:nvPr/>
        </p:nvSpPr>
        <p:spPr bwMode="auto">
          <a:xfrm>
            <a:off x="1765300" y="26400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383" name="Line 175"/>
          <p:cNvSpPr>
            <a:spLocks noChangeShapeType="1"/>
          </p:cNvSpPr>
          <p:nvPr/>
        </p:nvSpPr>
        <p:spPr bwMode="auto">
          <a:xfrm flipV="1">
            <a:off x="1908175" y="32131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84" name="Line 176"/>
          <p:cNvSpPr>
            <a:spLocks noChangeShapeType="1"/>
          </p:cNvSpPr>
          <p:nvPr/>
        </p:nvSpPr>
        <p:spPr bwMode="auto">
          <a:xfrm flipH="1" flipV="1">
            <a:off x="1762125" y="3067050"/>
            <a:ext cx="144463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85" name="Line 177"/>
          <p:cNvSpPr>
            <a:spLocks noChangeShapeType="1"/>
          </p:cNvSpPr>
          <p:nvPr/>
        </p:nvSpPr>
        <p:spPr bwMode="auto">
          <a:xfrm flipV="1">
            <a:off x="1908175" y="3067050"/>
            <a:ext cx="2159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86" name="Line 178"/>
          <p:cNvSpPr>
            <a:spLocks noChangeShapeType="1"/>
          </p:cNvSpPr>
          <p:nvPr/>
        </p:nvSpPr>
        <p:spPr bwMode="auto">
          <a:xfrm>
            <a:off x="1979613" y="30686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87" name="Line 179"/>
          <p:cNvSpPr>
            <a:spLocks noChangeShapeType="1"/>
          </p:cNvSpPr>
          <p:nvPr/>
        </p:nvSpPr>
        <p:spPr bwMode="auto">
          <a:xfrm>
            <a:off x="2051050" y="29972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88" name="Oval 180"/>
          <p:cNvSpPr>
            <a:spLocks noChangeArrowheads="1"/>
          </p:cNvSpPr>
          <p:nvPr/>
        </p:nvSpPr>
        <p:spPr bwMode="auto">
          <a:xfrm>
            <a:off x="1836738" y="3359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389" name="Rectangle 181"/>
          <p:cNvSpPr>
            <a:spLocks noChangeArrowheads="1"/>
          </p:cNvSpPr>
          <p:nvPr/>
        </p:nvSpPr>
        <p:spPr bwMode="auto">
          <a:xfrm>
            <a:off x="2052638" y="3286125"/>
            <a:ext cx="214312" cy="1412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390" name="Line 182"/>
          <p:cNvSpPr>
            <a:spLocks noChangeShapeType="1"/>
          </p:cNvSpPr>
          <p:nvPr/>
        </p:nvSpPr>
        <p:spPr bwMode="auto">
          <a:xfrm flipV="1">
            <a:off x="1835150" y="3860800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91" name="Line 183"/>
          <p:cNvSpPr>
            <a:spLocks noChangeShapeType="1"/>
          </p:cNvSpPr>
          <p:nvPr/>
        </p:nvSpPr>
        <p:spPr bwMode="auto">
          <a:xfrm>
            <a:off x="1835150" y="3860800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92" name="Oval 184"/>
          <p:cNvSpPr>
            <a:spLocks noChangeArrowheads="1"/>
          </p:cNvSpPr>
          <p:nvPr/>
        </p:nvSpPr>
        <p:spPr bwMode="auto">
          <a:xfrm>
            <a:off x="1765300" y="40084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393" name="Line 185"/>
          <p:cNvSpPr>
            <a:spLocks noChangeShapeType="1"/>
          </p:cNvSpPr>
          <p:nvPr/>
        </p:nvSpPr>
        <p:spPr bwMode="auto">
          <a:xfrm flipH="1">
            <a:off x="1403350" y="39338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94" name="Line 186"/>
          <p:cNvSpPr>
            <a:spLocks noChangeShapeType="1"/>
          </p:cNvSpPr>
          <p:nvPr/>
        </p:nvSpPr>
        <p:spPr bwMode="auto">
          <a:xfrm>
            <a:off x="1547813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95" name="Line 187"/>
          <p:cNvSpPr>
            <a:spLocks noChangeShapeType="1"/>
          </p:cNvSpPr>
          <p:nvPr/>
        </p:nvSpPr>
        <p:spPr bwMode="auto">
          <a:xfrm>
            <a:off x="1619250" y="38608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96" name="Line 188"/>
          <p:cNvSpPr>
            <a:spLocks noChangeShapeType="1"/>
          </p:cNvSpPr>
          <p:nvPr/>
        </p:nvSpPr>
        <p:spPr bwMode="auto">
          <a:xfrm flipH="1">
            <a:off x="2627313" y="3644900"/>
            <a:ext cx="144462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97" name="Line 189"/>
          <p:cNvSpPr>
            <a:spLocks noChangeShapeType="1"/>
          </p:cNvSpPr>
          <p:nvPr/>
        </p:nvSpPr>
        <p:spPr bwMode="auto">
          <a:xfrm flipH="1">
            <a:off x="2843213" y="3644900"/>
            <a:ext cx="144462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98" name="Oval 190"/>
          <p:cNvSpPr>
            <a:spLocks noChangeArrowheads="1"/>
          </p:cNvSpPr>
          <p:nvPr/>
        </p:nvSpPr>
        <p:spPr bwMode="auto">
          <a:xfrm>
            <a:off x="2484438" y="40782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399" name="Oval 191"/>
          <p:cNvSpPr>
            <a:spLocks noChangeArrowheads="1"/>
          </p:cNvSpPr>
          <p:nvPr/>
        </p:nvSpPr>
        <p:spPr bwMode="auto">
          <a:xfrm>
            <a:off x="2700338" y="40798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00" name="Line 192"/>
          <p:cNvSpPr>
            <a:spLocks noChangeShapeType="1"/>
          </p:cNvSpPr>
          <p:nvPr/>
        </p:nvSpPr>
        <p:spPr bwMode="auto">
          <a:xfrm flipV="1">
            <a:off x="1908175" y="45815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01" name="Line 193"/>
          <p:cNvSpPr>
            <a:spLocks noChangeShapeType="1"/>
          </p:cNvSpPr>
          <p:nvPr/>
        </p:nvSpPr>
        <p:spPr bwMode="auto">
          <a:xfrm flipH="1">
            <a:off x="1763713" y="4581525"/>
            <a:ext cx="144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02" name="Line 194"/>
          <p:cNvSpPr>
            <a:spLocks noChangeShapeType="1"/>
          </p:cNvSpPr>
          <p:nvPr/>
        </p:nvSpPr>
        <p:spPr bwMode="auto">
          <a:xfrm flipV="1">
            <a:off x="1763713" y="43656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03" name="Oval 195"/>
          <p:cNvSpPr>
            <a:spLocks noChangeArrowheads="1"/>
          </p:cNvSpPr>
          <p:nvPr/>
        </p:nvSpPr>
        <p:spPr bwMode="auto">
          <a:xfrm>
            <a:off x="1836738" y="4727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04" name="Line 196"/>
          <p:cNvSpPr>
            <a:spLocks noChangeShapeType="1"/>
          </p:cNvSpPr>
          <p:nvPr/>
        </p:nvSpPr>
        <p:spPr bwMode="auto">
          <a:xfrm>
            <a:off x="1979613" y="45085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05" name="Line 197"/>
          <p:cNvSpPr>
            <a:spLocks noChangeShapeType="1"/>
          </p:cNvSpPr>
          <p:nvPr/>
        </p:nvSpPr>
        <p:spPr bwMode="auto">
          <a:xfrm flipH="1">
            <a:off x="1547813" y="47244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06" name="Rectangle 198"/>
          <p:cNvSpPr>
            <a:spLocks noChangeArrowheads="1"/>
          </p:cNvSpPr>
          <p:nvPr/>
        </p:nvSpPr>
        <p:spPr bwMode="auto">
          <a:xfrm>
            <a:off x="2463800" y="4457700"/>
            <a:ext cx="105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Chicana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Portón x Izq</a:t>
            </a:r>
          </a:p>
        </p:txBody>
      </p:sp>
      <p:sp>
        <p:nvSpPr>
          <p:cNvPr id="9407" name="Rectangle 199"/>
          <p:cNvSpPr>
            <a:spLocks noChangeArrowheads="1"/>
          </p:cNvSpPr>
          <p:nvPr/>
        </p:nvSpPr>
        <p:spPr bwMode="auto">
          <a:xfrm>
            <a:off x="2484438" y="1628775"/>
            <a:ext cx="13557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Portón Ladrillos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X Izq</a:t>
            </a:r>
          </a:p>
        </p:txBody>
      </p:sp>
      <p:sp>
        <p:nvSpPr>
          <p:cNvPr id="9408" name="Line 200"/>
          <p:cNvSpPr>
            <a:spLocks noChangeShapeType="1"/>
          </p:cNvSpPr>
          <p:nvPr/>
        </p:nvSpPr>
        <p:spPr bwMode="auto">
          <a:xfrm flipH="1">
            <a:off x="2700338" y="2420938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09" name="Oval 201"/>
          <p:cNvSpPr>
            <a:spLocks noChangeArrowheads="1"/>
          </p:cNvSpPr>
          <p:nvPr/>
        </p:nvSpPr>
        <p:spPr bwMode="auto">
          <a:xfrm>
            <a:off x="2557463" y="27114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10" name="Rectangle 202"/>
          <p:cNvSpPr>
            <a:spLocks noChangeArrowheads="1"/>
          </p:cNvSpPr>
          <p:nvPr/>
        </p:nvSpPr>
        <p:spPr bwMode="auto">
          <a:xfrm>
            <a:off x="2628900" y="2998788"/>
            <a:ext cx="933450" cy="500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11" name="Rectangle 203"/>
          <p:cNvSpPr>
            <a:spLocks noChangeArrowheads="1"/>
          </p:cNvSpPr>
          <p:nvPr/>
        </p:nvSpPr>
        <p:spPr bwMode="auto">
          <a:xfrm>
            <a:off x="2555875" y="3043238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Monte verde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Col. El Gato</a:t>
            </a:r>
          </a:p>
        </p:txBody>
      </p:sp>
      <p:sp>
        <p:nvSpPr>
          <p:cNvPr id="9412" name="Line 204"/>
          <p:cNvSpPr>
            <a:spLocks noChangeShapeType="1"/>
          </p:cNvSpPr>
          <p:nvPr/>
        </p:nvSpPr>
        <p:spPr bwMode="auto">
          <a:xfrm flipV="1">
            <a:off x="1835150" y="50831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13" name="Line 205"/>
          <p:cNvSpPr>
            <a:spLocks noChangeShapeType="1"/>
          </p:cNvSpPr>
          <p:nvPr/>
        </p:nvSpPr>
        <p:spPr bwMode="auto">
          <a:xfrm>
            <a:off x="1690688" y="51577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14" name="Line 206"/>
          <p:cNvSpPr>
            <a:spLocks noChangeShapeType="1"/>
          </p:cNvSpPr>
          <p:nvPr/>
        </p:nvSpPr>
        <p:spPr bwMode="auto">
          <a:xfrm>
            <a:off x="1978025" y="51577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15" name="Line 207"/>
          <p:cNvSpPr>
            <a:spLocks noChangeShapeType="1"/>
          </p:cNvSpPr>
          <p:nvPr/>
        </p:nvSpPr>
        <p:spPr bwMode="auto">
          <a:xfrm flipH="1" flipV="1">
            <a:off x="1617663" y="5084763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16" name="Line 208"/>
          <p:cNvSpPr>
            <a:spLocks noChangeShapeType="1"/>
          </p:cNvSpPr>
          <p:nvPr/>
        </p:nvSpPr>
        <p:spPr bwMode="auto">
          <a:xfrm flipH="1" flipV="1">
            <a:off x="1976438" y="5373688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17" name="Line 209"/>
          <p:cNvSpPr>
            <a:spLocks noChangeShapeType="1"/>
          </p:cNvSpPr>
          <p:nvPr/>
        </p:nvSpPr>
        <p:spPr bwMode="auto">
          <a:xfrm flipV="1">
            <a:off x="1617663" y="5372100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18" name="Line 210"/>
          <p:cNvSpPr>
            <a:spLocks noChangeShapeType="1"/>
          </p:cNvSpPr>
          <p:nvPr/>
        </p:nvSpPr>
        <p:spPr bwMode="auto">
          <a:xfrm flipV="1">
            <a:off x="1976438" y="5083175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19" name="Oval 211"/>
          <p:cNvSpPr>
            <a:spLocks noChangeArrowheads="1"/>
          </p:cNvSpPr>
          <p:nvPr/>
        </p:nvSpPr>
        <p:spPr bwMode="auto">
          <a:xfrm>
            <a:off x="1765300" y="53752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20" name="Rectangle 212"/>
          <p:cNvSpPr>
            <a:spLocks noChangeArrowheads="1"/>
          </p:cNvSpPr>
          <p:nvPr/>
        </p:nvSpPr>
        <p:spPr bwMode="auto">
          <a:xfrm>
            <a:off x="2052638" y="5230813"/>
            <a:ext cx="214312" cy="1412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21" name="Rectangle 213"/>
          <p:cNvSpPr>
            <a:spLocks noChangeArrowheads="1"/>
          </p:cNvSpPr>
          <p:nvPr/>
        </p:nvSpPr>
        <p:spPr bwMode="auto">
          <a:xfrm>
            <a:off x="2463800" y="5170488"/>
            <a:ext cx="1239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Pte. Hernández</a:t>
            </a:r>
          </a:p>
        </p:txBody>
      </p:sp>
      <p:sp>
        <p:nvSpPr>
          <p:cNvPr id="9422" name="Rectangle 214"/>
          <p:cNvSpPr>
            <a:spLocks noChangeArrowheads="1"/>
          </p:cNvSpPr>
          <p:nvPr/>
        </p:nvSpPr>
        <p:spPr bwMode="auto">
          <a:xfrm>
            <a:off x="2486025" y="5159375"/>
            <a:ext cx="1149350" cy="284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23" name="Line 215"/>
          <p:cNvSpPr>
            <a:spLocks noChangeShapeType="1"/>
          </p:cNvSpPr>
          <p:nvPr/>
        </p:nvSpPr>
        <p:spPr bwMode="auto">
          <a:xfrm flipV="1">
            <a:off x="1547813" y="5876925"/>
            <a:ext cx="0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24" name="Line 216"/>
          <p:cNvSpPr>
            <a:spLocks noChangeShapeType="1"/>
          </p:cNvSpPr>
          <p:nvPr/>
        </p:nvSpPr>
        <p:spPr bwMode="auto">
          <a:xfrm>
            <a:off x="1547813" y="58769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25" name="Line 217"/>
          <p:cNvSpPr>
            <a:spLocks noChangeShapeType="1"/>
          </p:cNvSpPr>
          <p:nvPr/>
        </p:nvSpPr>
        <p:spPr bwMode="auto">
          <a:xfrm flipV="1">
            <a:off x="1835150" y="56610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26" name="Oval 218"/>
          <p:cNvSpPr>
            <a:spLocks noChangeArrowheads="1"/>
          </p:cNvSpPr>
          <p:nvPr/>
        </p:nvSpPr>
        <p:spPr bwMode="auto">
          <a:xfrm>
            <a:off x="1477963" y="59515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27" name="Line 219"/>
          <p:cNvSpPr>
            <a:spLocks noChangeShapeType="1"/>
          </p:cNvSpPr>
          <p:nvPr/>
        </p:nvSpPr>
        <p:spPr bwMode="auto">
          <a:xfrm>
            <a:off x="1835150" y="5876925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28" name="Line 220"/>
          <p:cNvSpPr>
            <a:spLocks noChangeShapeType="1"/>
          </p:cNvSpPr>
          <p:nvPr/>
        </p:nvSpPr>
        <p:spPr bwMode="auto">
          <a:xfrm>
            <a:off x="1979613" y="58054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29" name="Line 221"/>
          <p:cNvSpPr>
            <a:spLocks noChangeShapeType="1"/>
          </p:cNvSpPr>
          <p:nvPr/>
        </p:nvSpPr>
        <p:spPr bwMode="auto">
          <a:xfrm>
            <a:off x="2051050" y="58054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30" name="Line 222"/>
          <p:cNvSpPr>
            <a:spLocks noChangeShapeType="1"/>
          </p:cNvSpPr>
          <p:nvPr/>
        </p:nvSpPr>
        <p:spPr bwMode="auto">
          <a:xfrm flipH="1">
            <a:off x="2700338" y="566102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31" name="Oval 223"/>
          <p:cNvSpPr>
            <a:spLocks noChangeArrowheads="1"/>
          </p:cNvSpPr>
          <p:nvPr/>
        </p:nvSpPr>
        <p:spPr bwMode="auto">
          <a:xfrm>
            <a:off x="2557463" y="59515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32" name="Rectangle 224"/>
          <p:cNvSpPr>
            <a:spLocks noChangeArrowheads="1"/>
          </p:cNvSpPr>
          <p:nvPr/>
        </p:nvSpPr>
        <p:spPr bwMode="auto">
          <a:xfrm>
            <a:off x="2824163" y="5538788"/>
            <a:ext cx="102711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Angosto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Deja camino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>
                <a:latin typeface="Arial" panose="020B0604020202020204" pitchFamily="34" charset="0"/>
              </a:rPr>
              <a:t>principal</a:t>
            </a:r>
          </a:p>
        </p:txBody>
      </p:sp>
      <p:sp>
        <p:nvSpPr>
          <p:cNvPr id="9433" name="Line 225"/>
          <p:cNvSpPr>
            <a:spLocks noChangeShapeType="1"/>
          </p:cNvSpPr>
          <p:nvPr/>
        </p:nvSpPr>
        <p:spPr bwMode="auto">
          <a:xfrm flipV="1">
            <a:off x="1690688" y="6381750"/>
            <a:ext cx="71437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34" name="Line 226"/>
          <p:cNvSpPr>
            <a:spLocks noChangeShapeType="1"/>
          </p:cNvSpPr>
          <p:nvPr/>
        </p:nvSpPr>
        <p:spPr bwMode="auto">
          <a:xfrm flipV="1">
            <a:off x="1763713" y="6235700"/>
            <a:ext cx="2159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35" name="Oval 227"/>
          <p:cNvSpPr>
            <a:spLocks noChangeArrowheads="1"/>
          </p:cNvSpPr>
          <p:nvPr/>
        </p:nvSpPr>
        <p:spPr bwMode="auto">
          <a:xfrm>
            <a:off x="1620838" y="64563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36" name="Line 228"/>
          <p:cNvSpPr>
            <a:spLocks noChangeShapeType="1"/>
          </p:cNvSpPr>
          <p:nvPr/>
        </p:nvSpPr>
        <p:spPr bwMode="auto">
          <a:xfrm flipH="1" flipV="1">
            <a:off x="1401763" y="6235700"/>
            <a:ext cx="360362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37" name="Line 229"/>
          <p:cNvSpPr>
            <a:spLocks noChangeShapeType="1"/>
          </p:cNvSpPr>
          <p:nvPr/>
        </p:nvSpPr>
        <p:spPr bwMode="auto">
          <a:xfrm>
            <a:off x="1476375" y="62372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38" name="Line 230"/>
          <p:cNvSpPr>
            <a:spLocks noChangeShapeType="1"/>
          </p:cNvSpPr>
          <p:nvPr/>
        </p:nvSpPr>
        <p:spPr bwMode="auto">
          <a:xfrm>
            <a:off x="1547813" y="62372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39" name="Line 231"/>
          <p:cNvSpPr>
            <a:spLocks noChangeShapeType="1"/>
          </p:cNvSpPr>
          <p:nvPr/>
        </p:nvSpPr>
        <p:spPr bwMode="auto">
          <a:xfrm flipV="1">
            <a:off x="6300788" y="1844675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40" name="Line 232"/>
          <p:cNvSpPr>
            <a:spLocks noChangeShapeType="1"/>
          </p:cNvSpPr>
          <p:nvPr/>
        </p:nvSpPr>
        <p:spPr bwMode="auto">
          <a:xfrm flipH="1">
            <a:off x="6011863" y="184467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41" name="Oval 233"/>
          <p:cNvSpPr>
            <a:spLocks noChangeArrowheads="1"/>
          </p:cNvSpPr>
          <p:nvPr/>
        </p:nvSpPr>
        <p:spPr bwMode="auto">
          <a:xfrm>
            <a:off x="6221413" y="2054225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42" name="Rectangle 234"/>
          <p:cNvSpPr>
            <a:spLocks noChangeArrowheads="1"/>
          </p:cNvSpPr>
          <p:nvPr/>
        </p:nvSpPr>
        <p:spPr bwMode="auto">
          <a:xfrm>
            <a:off x="7000875" y="1720850"/>
            <a:ext cx="88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Fin de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En Izq.</a:t>
            </a:r>
          </a:p>
        </p:txBody>
      </p:sp>
      <p:sp>
        <p:nvSpPr>
          <p:cNvPr id="9443" name="Line 235"/>
          <p:cNvSpPr>
            <a:spLocks noChangeShapeType="1"/>
          </p:cNvSpPr>
          <p:nvPr/>
        </p:nvSpPr>
        <p:spPr bwMode="auto">
          <a:xfrm flipV="1">
            <a:off x="6300788" y="256381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44" name="Line 236"/>
          <p:cNvSpPr>
            <a:spLocks noChangeShapeType="1"/>
          </p:cNvSpPr>
          <p:nvPr/>
        </p:nvSpPr>
        <p:spPr bwMode="auto">
          <a:xfrm flipH="1">
            <a:off x="5940425" y="2565400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45" name="Line 237"/>
          <p:cNvSpPr>
            <a:spLocks noChangeShapeType="1"/>
          </p:cNvSpPr>
          <p:nvPr/>
        </p:nvSpPr>
        <p:spPr bwMode="auto">
          <a:xfrm>
            <a:off x="6300788" y="25654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46" name="Line 238"/>
          <p:cNvSpPr>
            <a:spLocks noChangeShapeType="1"/>
          </p:cNvSpPr>
          <p:nvPr/>
        </p:nvSpPr>
        <p:spPr bwMode="auto">
          <a:xfrm>
            <a:off x="6443663" y="24923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47" name="Line 239"/>
          <p:cNvSpPr>
            <a:spLocks noChangeShapeType="1"/>
          </p:cNvSpPr>
          <p:nvPr/>
        </p:nvSpPr>
        <p:spPr bwMode="auto">
          <a:xfrm>
            <a:off x="6516688" y="24923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48" name="Oval 240"/>
          <p:cNvSpPr>
            <a:spLocks noChangeArrowheads="1"/>
          </p:cNvSpPr>
          <p:nvPr/>
        </p:nvSpPr>
        <p:spPr bwMode="auto">
          <a:xfrm>
            <a:off x="6221413" y="2703513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49" name="Rectangle 241"/>
          <p:cNvSpPr>
            <a:spLocks noChangeArrowheads="1"/>
          </p:cNvSpPr>
          <p:nvPr/>
        </p:nvSpPr>
        <p:spPr bwMode="auto">
          <a:xfrm>
            <a:off x="7072313" y="2439988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Stop</a:t>
            </a:r>
          </a:p>
        </p:txBody>
      </p:sp>
      <p:sp>
        <p:nvSpPr>
          <p:cNvPr id="9450" name="Line 242"/>
          <p:cNvSpPr>
            <a:spLocks noChangeShapeType="1"/>
          </p:cNvSpPr>
          <p:nvPr/>
        </p:nvSpPr>
        <p:spPr bwMode="auto">
          <a:xfrm flipV="1">
            <a:off x="6300788" y="306705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51" name="Oval 243"/>
          <p:cNvSpPr>
            <a:spLocks noChangeArrowheads="1"/>
          </p:cNvSpPr>
          <p:nvPr/>
        </p:nvSpPr>
        <p:spPr bwMode="auto">
          <a:xfrm>
            <a:off x="6229350" y="33575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52" name="Line 244"/>
          <p:cNvSpPr>
            <a:spLocks noChangeShapeType="1"/>
          </p:cNvSpPr>
          <p:nvPr/>
        </p:nvSpPr>
        <p:spPr bwMode="auto">
          <a:xfrm>
            <a:off x="6300788" y="3284538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53" name="Line 245"/>
          <p:cNvSpPr>
            <a:spLocks noChangeShapeType="1"/>
          </p:cNvSpPr>
          <p:nvPr/>
        </p:nvSpPr>
        <p:spPr bwMode="auto">
          <a:xfrm>
            <a:off x="6443663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54" name="Line 246"/>
          <p:cNvSpPr>
            <a:spLocks noChangeShapeType="1"/>
          </p:cNvSpPr>
          <p:nvPr/>
        </p:nvSpPr>
        <p:spPr bwMode="auto">
          <a:xfrm>
            <a:off x="6516688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9455" name="Picture 24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068638"/>
            <a:ext cx="293687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56" name="Rectangle 248"/>
          <p:cNvSpPr>
            <a:spLocks noChangeArrowheads="1"/>
          </p:cNvSpPr>
          <p:nvPr/>
        </p:nvSpPr>
        <p:spPr bwMode="auto">
          <a:xfrm>
            <a:off x="7380288" y="3068638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>
                <a:latin typeface="Arial" panose="020B0604020202020204" pitchFamily="34" charset="0"/>
              </a:rPr>
              <a:t>Escuela</a:t>
            </a:r>
          </a:p>
        </p:txBody>
      </p:sp>
      <p:sp>
        <p:nvSpPr>
          <p:cNvPr id="9457" name="Line 249"/>
          <p:cNvSpPr>
            <a:spLocks noChangeShapeType="1"/>
          </p:cNvSpPr>
          <p:nvPr/>
        </p:nvSpPr>
        <p:spPr bwMode="auto">
          <a:xfrm flipV="1">
            <a:off x="6300788" y="39338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58" name="Line 250"/>
          <p:cNvSpPr>
            <a:spLocks noChangeShapeType="1"/>
          </p:cNvSpPr>
          <p:nvPr/>
        </p:nvSpPr>
        <p:spPr bwMode="auto">
          <a:xfrm>
            <a:off x="6300788" y="3933825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59" name="Line 251"/>
          <p:cNvSpPr>
            <a:spLocks noChangeShapeType="1"/>
          </p:cNvSpPr>
          <p:nvPr/>
        </p:nvSpPr>
        <p:spPr bwMode="auto">
          <a:xfrm flipV="1">
            <a:off x="6300788" y="3644900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0" name="Line 252"/>
          <p:cNvSpPr>
            <a:spLocks noChangeShapeType="1"/>
          </p:cNvSpPr>
          <p:nvPr/>
        </p:nvSpPr>
        <p:spPr bwMode="auto">
          <a:xfrm flipH="1">
            <a:off x="6227763" y="371633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1" name="Line 253"/>
          <p:cNvSpPr>
            <a:spLocks noChangeShapeType="1"/>
          </p:cNvSpPr>
          <p:nvPr/>
        </p:nvSpPr>
        <p:spPr bwMode="auto">
          <a:xfrm flipH="1">
            <a:off x="6227763" y="37893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2" name="Oval 254"/>
          <p:cNvSpPr>
            <a:spLocks noChangeArrowheads="1"/>
          </p:cNvSpPr>
          <p:nvPr/>
        </p:nvSpPr>
        <p:spPr bwMode="auto">
          <a:xfrm>
            <a:off x="6229350" y="40798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9463" name="Rectangle 255"/>
          <p:cNvSpPr>
            <a:spLocks noChangeArrowheads="1"/>
          </p:cNvSpPr>
          <p:nvPr/>
        </p:nvSpPr>
        <p:spPr bwMode="auto">
          <a:xfrm>
            <a:off x="7323138" y="3573463"/>
            <a:ext cx="92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El Salto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Los Pellines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Fin CH</a:t>
            </a:r>
          </a:p>
        </p:txBody>
      </p:sp>
      <p:sp>
        <p:nvSpPr>
          <p:cNvPr id="9464" name="Line 256"/>
          <p:cNvSpPr>
            <a:spLocks noChangeShapeType="1"/>
          </p:cNvSpPr>
          <p:nvPr/>
        </p:nvSpPr>
        <p:spPr bwMode="auto">
          <a:xfrm>
            <a:off x="7019925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5" name="Line 257"/>
          <p:cNvSpPr>
            <a:spLocks noChangeShapeType="1"/>
          </p:cNvSpPr>
          <p:nvPr/>
        </p:nvSpPr>
        <p:spPr bwMode="auto">
          <a:xfrm flipV="1">
            <a:off x="7164388" y="4003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6" name="Line 258"/>
          <p:cNvSpPr>
            <a:spLocks noChangeShapeType="1"/>
          </p:cNvSpPr>
          <p:nvPr/>
        </p:nvSpPr>
        <p:spPr bwMode="auto">
          <a:xfrm>
            <a:off x="2124075" y="34290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7" name="Line 259"/>
          <p:cNvSpPr>
            <a:spLocks noChangeShapeType="1"/>
          </p:cNvSpPr>
          <p:nvPr/>
        </p:nvSpPr>
        <p:spPr bwMode="auto">
          <a:xfrm>
            <a:off x="2195513" y="34290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8" name="Line 260"/>
          <p:cNvSpPr>
            <a:spLocks noChangeShapeType="1"/>
          </p:cNvSpPr>
          <p:nvPr/>
        </p:nvSpPr>
        <p:spPr bwMode="auto">
          <a:xfrm>
            <a:off x="2124075" y="5373688"/>
            <a:ext cx="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469" name="Line 261"/>
          <p:cNvSpPr>
            <a:spLocks noChangeShapeType="1"/>
          </p:cNvSpPr>
          <p:nvPr/>
        </p:nvSpPr>
        <p:spPr bwMode="auto">
          <a:xfrm>
            <a:off x="2195513" y="5373688"/>
            <a:ext cx="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80975" y="190500"/>
            <a:ext cx="4173538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4145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79388" y="1628775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7814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260475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809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1809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809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10461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10461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1025525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1033463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033463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033463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1033463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1033463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1031875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1025525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1302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H="1">
            <a:off x="2411413" y="1241425"/>
            <a:ext cx="0" cy="5427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04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05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06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1311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12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13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14" name="AutoShape 50"/>
          <p:cNvSpPr>
            <a:spLocks noChangeArrowheads="1"/>
          </p:cNvSpPr>
          <p:nvPr/>
        </p:nvSpPr>
        <p:spPr bwMode="auto">
          <a:xfrm>
            <a:off x="179388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15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16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1318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109538" y="404813"/>
            <a:ext cx="12620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6     EL LLOLLE</a:t>
            </a: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107950" y="115888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5    SALTO CHICO</a:t>
            </a: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69357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83026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 flipH="1">
            <a:off x="5780088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52070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4702175" y="22764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>
            <a:off x="47021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>
            <a:off x="47021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1341" name="Freeform 77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 flipH="1">
            <a:off x="6851650" y="1241425"/>
            <a:ext cx="11113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43" name="Freeform 79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44" name="Freeform 80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45" name="Freeform 81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571023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1347" name="Rectangle 83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1348" name="Rectangle 84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1349" name="Rectangle 85"/>
          <p:cNvSpPr>
            <a:spLocks noChangeArrowheads="1"/>
          </p:cNvSpPr>
          <p:nvPr/>
        </p:nvSpPr>
        <p:spPr bwMode="auto">
          <a:xfrm>
            <a:off x="751046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1350" name="Freeform 86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51" name="Freeform 87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52" name="Freeform 88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53" name="AutoShape 89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54" name="Freeform 90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55" name="Freeform 91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56" name="Rectangle 92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1357" name="Freeform 93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58" name="Rectangle 94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1360" name="Freeform 96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361" name="Rectangle 97"/>
          <p:cNvSpPr>
            <a:spLocks noChangeArrowheads="1"/>
          </p:cNvSpPr>
          <p:nvPr/>
        </p:nvSpPr>
        <p:spPr bwMode="auto">
          <a:xfrm>
            <a:off x="611188" y="8366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3708400" y="827088"/>
            <a:ext cx="741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1363" name="Rectangle 99"/>
          <p:cNvSpPr>
            <a:spLocks noChangeArrowheads="1"/>
          </p:cNvSpPr>
          <p:nvPr/>
        </p:nvSpPr>
        <p:spPr bwMode="auto">
          <a:xfrm>
            <a:off x="8221663" y="827088"/>
            <a:ext cx="742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1364" name="Rectangle 100"/>
          <p:cNvSpPr>
            <a:spLocks noChangeArrowheads="1"/>
          </p:cNvSpPr>
          <p:nvPr/>
        </p:nvSpPr>
        <p:spPr bwMode="auto">
          <a:xfrm>
            <a:off x="1600200" y="5683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65" name="Rectangle 101"/>
          <p:cNvSpPr>
            <a:spLocks noChangeArrowheads="1"/>
          </p:cNvSpPr>
          <p:nvPr/>
        </p:nvSpPr>
        <p:spPr bwMode="auto">
          <a:xfrm>
            <a:off x="1530350" y="53975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SALTO CHICO 1</a:t>
            </a:r>
          </a:p>
        </p:txBody>
      </p:sp>
      <p:sp>
        <p:nvSpPr>
          <p:cNvPr id="11366" name="Rectangle 102"/>
          <p:cNvSpPr>
            <a:spLocks noChangeArrowheads="1"/>
          </p:cNvSpPr>
          <p:nvPr/>
        </p:nvSpPr>
        <p:spPr bwMode="auto">
          <a:xfrm>
            <a:off x="6156325" y="5413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SALTO CHICO 1</a:t>
            </a:r>
          </a:p>
        </p:txBody>
      </p:sp>
      <p:sp>
        <p:nvSpPr>
          <p:cNvPr id="11367" name="Rectangle 103"/>
          <p:cNvSpPr>
            <a:spLocks noChangeArrowheads="1"/>
          </p:cNvSpPr>
          <p:nvPr/>
        </p:nvSpPr>
        <p:spPr bwMode="auto">
          <a:xfrm>
            <a:off x="4697413" y="404813"/>
            <a:ext cx="12620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6     EL LLOLLE</a:t>
            </a:r>
          </a:p>
        </p:txBody>
      </p:sp>
      <p:sp>
        <p:nvSpPr>
          <p:cNvPr id="11368" name="Rectangle 104"/>
          <p:cNvSpPr>
            <a:spLocks noChangeArrowheads="1"/>
          </p:cNvSpPr>
          <p:nvPr/>
        </p:nvSpPr>
        <p:spPr bwMode="auto">
          <a:xfrm>
            <a:off x="4695825" y="115888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5    SALTO CHICO</a:t>
            </a:r>
          </a:p>
        </p:txBody>
      </p:sp>
      <p:sp>
        <p:nvSpPr>
          <p:cNvPr id="11369" name="Rectangle 105"/>
          <p:cNvSpPr>
            <a:spLocks noChangeArrowheads="1"/>
          </p:cNvSpPr>
          <p:nvPr/>
        </p:nvSpPr>
        <p:spPr bwMode="auto">
          <a:xfrm>
            <a:off x="5053013" y="8366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370" name="Rectangle 106"/>
          <p:cNvSpPr>
            <a:spLocks noChangeArrowheads="1"/>
          </p:cNvSpPr>
          <p:nvPr/>
        </p:nvSpPr>
        <p:spPr bwMode="auto">
          <a:xfrm>
            <a:off x="1311275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11371" name="Rectangle 107"/>
          <p:cNvSpPr>
            <a:spLocks noChangeArrowheads="1"/>
          </p:cNvSpPr>
          <p:nvPr/>
        </p:nvSpPr>
        <p:spPr bwMode="auto">
          <a:xfrm>
            <a:off x="1795463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11372" name="Rectangle 108"/>
          <p:cNvSpPr>
            <a:spLocks noChangeArrowheads="1"/>
          </p:cNvSpPr>
          <p:nvPr/>
        </p:nvSpPr>
        <p:spPr bwMode="auto">
          <a:xfrm>
            <a:off x="2443163" y="9017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11373" name="Rectangle 109"/>
          <p:cNvSpPr>
            <a:spLocks noChangeArrowheads="1"/>
          </p:cNvSpPr>
          <p:nvPr/>
        </p:nvSpPr>
        <p:spPr bwMode="auto">
          <a:xfrm>
            <a:off x="3059113" y="901700"/>
            <a:ext cx="70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11374" name="Rectangle 110"/>
          <p:cNvSpPr>
            <a:spLocks noChangeArrowheads="1"/>
          </p:cNvSpPr>
          <p:nvPr/>
        </p:nvSpPr>
        <p:spPr bwMode="auto">
          <a:xfrm>
            <a:off x="5859463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11375" name="Rectangle 111"/>
          <p:cNvSpPr>
            <a:spLocks noChangeArrowheads="1"/>
          </p:cNvSpPr>
          <p:nvPr/>
        </p:nvSpPr>
        <p:spPr bwMode="auto">
          <a:xfrm>
            <a:off x="6343650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11376" name="Rectangle 112"/>
          <p:cNvSpPr>
            <a:spLocks noChangeArrowheads="1"/>
          </p:cNvSpPr>
          <p:nvPr/>
        </p:nvSpPr>
        <p:spPr bwMode="auto">
          <a:xfrm>
            <a:off x="6991350" y="9017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11377" name="Rectangle 113"/>
          <p:cNvSpPr>
            <a:spLocks noChangeArrowheads="1"/>
          </p:cNvSpPr>
          <p:nvPr/>
        </p:nvSpPr>
        <p:spPr bwMode="auto">
          <a:xfrm>
            <a:off x="7607300" y="901700"/>
            <a:ext cx="70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11378" name="Rectangle 114"/>
          <p:cNvSpPr>
            <a:spLocks noChangeArrowheads="1"/>
          </p:cNvSpPr>
          <p:nvPr/>
        </p:nvSpPr>
        <p:spPr bwMode="auto">
          <a:xfrm>
            <a:off x="231775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1379" name="Rectangle 115"/>
          <p:cNvSpPr>
            <a:spLocks noChangeArrowheads="1"/>
          </p:cNvSpPr>
          <p:nvPr/>
        </p:nvSpPr>
        <p:spPr bwMode="auto">
          <a:xfrm>
            <a:off x="250825" y="24145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11380" name="Rectangle 116"/>
          <p:cNvSpPr>
            <a:spLocks noChangeArrowheads="1"/>
          </p:cNvSpPr>
          <p:nvPr/>
        </p:nvSpPr>
        <p:spPr bwMode="auto">
          <a:xfrm>
            <a:off x="250825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2,0</a:t>
            </a:r>
          </a:p>
        </p:txBody>
      </p:sp>
      <p:sp>
        <p:nvSpPr>
          <p:cNvPr id="11381" name="Rectangle 117"/>
          <p:cNvSpPr>
            <a:spLocks noChangeArrowheads="1"/>
          </p:cNvSpPr>
          <p:nvPr/>
        </p:nvSpPr>
        <p:spPr bwMode="auto">
          <a:xfrm>
            <a:off x="250825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2,4</a:t>
            </a:r>
          </a:p>
        </p:txBody>
      </p:sp>
      <p:sp>
        <p:nvSpPr>
          <p:cNvPr id="11382" name="Rectangle 118"/>
          <p:cNvSpPr>
            <a:spLocks noChangeArrowheads="1"/>
          </p:cNvSpPr>
          <p:nvPr/>
        </p:nvSpPr>
        <p:spPr bwMode="auto">
          <a:xfrm>
            <a:off x="250825" y="44370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2,6</a:t>
            </a:r>
          </a:p>
        </p:txBody>
      </p:sp>
      <p:sp>
        <p:nvSpPr>
          <p:cNvPr id="11383" name="Rectangle 119"/>
          <p:cNvSpPr>
            <a:spLocks noChangeArrowheads="1"/>
          </p:cNvSpPr>
          <p:nvPr/>
        </p:nvSpPr>
        <p:spPr bwMode="auto">
          <a:xfrm>
            <a:off x="250825" y="50784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3,7</a:t>
            </a:r>
          </a:p>
        </p:txBody>
      </p:sp>
      <p:sp>
        <p:nvSpPr>
          <p:cNvPr id="11384" name="Rectangle 120"/>
          <p:cNvSpPr>
            <a:spLocks noChangeArrowheads="1"/>
          </p:cNvSpPr>
          <p:nvPr/>
        </p:nvSpPr>
        <p:spPr bwMode="auto">
          <a:xfrm>
            <a:off x="250825" y="57261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4,7</a:t>
            </a:r>
          </a:p>
        </p:txBody>
      </p:sp>
      <p:sp>
        <p:nvSpPr>
          <p:cNvPr id="11385" name="Rectangle 121"/>
          <p:cNvSpPr>
            <a:spLocks noChangeArrowheads="1"/>
          </p:cNvSpPr>
          <p:nvPr/>
        </p:nvSpPr>
        <p:spPr bwMode="auto">
          <a:xfrm>
            <a:off x="250825" y="6237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5,0</a:t>
            </a:r>
          </a:p>
        </p:txBody>
      </p:sp>
      <p:sp>
        <p:nvSpPr>
          <p:cNvPr id="11386" name="AutoShape 122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87" name="AutoShape 123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88" name="AutoShape 124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89" name="AutoShape 125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90" name="AutoShape 126"/>
          <p:cNvSpPr>
            <a:spLocks noChangeArrowheads="1"/>
          </p:cNvSpPr>
          <p:nvPr/>
        </p:nvSpPr>
        <p:spPr bwMode="auto">
          <a:xfrm>
            <a:off x="556577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91" name="AutoShape 127"/>
          <p:cNvSpPr>
            <a:spLocks noChangeArrowheads="1"/>
          </p:cNvSpPr>
          <p:nvPr/>
        </p:nvSpPr>
        <p:spPr bwMode="auto">
          <a:xfrm>
            <a:off x="556577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92" name="Rectangle 128"/>
          <p:cNvSpPr>
            <a:spLocks noChangeArrowheads="1"/>
          </p:cNvSpPr>
          <p:nvPr/>
        </p:nvSpPr>
        <p:spPr bwMode="auto">
          <a:xfrm>
            <a:off x="554513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1393" name="Rectangle 129"/>
          <p:cNvSpPr>
            <a:spLocks noChangeArrowheads="1"/>
          </p:cNvSpPr>
          <p:nvPr/>
        </p:nvSpPr>
        <p:spPr bwMode="auto">
          <a:xfrm>
            <a:off x="5553075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1394" name="Rectangle 130"/>
          <p:cNvSpPr>
            <a:spLocks noChangeArrowheads="1"/>
          </p:cNvSpPr>
          <p:nvPr/>
        </p:nvSpPr>
        <p:spPr bwMode="auto">
          <a:xfrm>
            <a:off x="5553075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1395" name="Rectangle 131"/>
          <p:cNvSpPr>
            <a:spLocks noChangeArrowheads="1"/>
          </p:cNvSpPr>
          <p:nvPr/>
        </p:nvSpPr>
        <p:spPr bwMode="auto">
          <a:xfrm>
            <a:off x="5553075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1396" name="Rectangle 132"/>
          <p:cNvSpPr>
            <a:spLocks noChangeArrowheads="1"/>
          </p:cNvSpPr>
          <p:nvPr/>
        </p:nvSpPr>
        <p:spPr bwMode="auto">
          <a:xfrm>
            <a:off x="5553075" y="4292600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1397" name="Rectangle 133"/>
          <p:cNvSpPr>
            <a:spLocks noChangeArrowheads="1"/>
          </p:cNvSpPr>
          <p:nvPr/>
        </p:nvSpPr>
        <p:spPr bwMode="auto">
          <a:xfrm>
            <a:off x="5553075" y="4941888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1398" name="AutoShape 134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399" name="Rectangle 135"/>
          <p:cNvSpPr>
            <a:spLocks noChangeArrowheads="1"/>
          </p:cNvSpPr>
          <p:nvPr/>
        </p:nvSpPr>
        <p:spPr bwMode="auto">
          <a:xfrm>
            <a:off x="5551488" y="5589588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1400" name="AutoShape 136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1401" name="Rectangle 137"/>
          <p:cNvSpPr>
            <a:spLocks noChangeArrowheads="1"/>
          </p:cNvSpPr>
          <p:nvPr/>
        </p:nvSpPr>
        <p:spPr bwMode="auto">
          <a:xfrm>
            <a:off x="5545138" y="6165850"/>
            <a:ext cx="271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1402" name="Rectangle 138"/>
          <p:cNvSpPr>
            <a:spLocks noChangeArrowheads="1"/>
          </p:cNvSpPr>
          <p:nvPr/>
        </p:nvSpPr>
        <p:spPr bwMode="auto">
          <a:xfrm>
            <a:off x="4718050" y="17748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5,2</a:t>
            </a:r>
          </a:p>
        </p:txBody>
      </p:sp>
      <p:sp>
        <p:nvSpPr>
          <p:cNvPr id="11403" name="Rectangle 139"/>
          <p:cNvSpPr>
            <a:spLocks noChangeArrowheads="1"/>
          </p:cNvSpPr>
          <p:nvPr/>
        </p:nvSpPr>
        <p:spPr bwMode="auto">
          <a:xfrm>
            <a:off x="4718050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5,6</a:t>
            </a:r>
          </a:p>
        </p:txBody>
      </p:sp>
      <p:sp>
        <p:nvSpPr>
          <p:cNvPr id="11404" name="Rectangle 140"/>
          <p:cNvSpPr>
            <a:spLocks noChangeArrowheads="1"/>
          </p:cNvSpPr>
          <p:nvPr/>
        </p:nvSpPr>
        <p:spPr bwMode="auto">
          <a:xfrm>
            <a:off x="4716463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11405" name="Rectangle 141"/>
          <p:cNvSpPr>
            <a:spLocks noChangeArrowheads="1"/>
          </p:cNvSpPr>
          <p:nvPr/>
        </p:nvSpPr>
        <p:spPr bwMode="auto">
          <a:xfrm>
            <a:off x="4716463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5,8</a:t>
            </a:r>
          </a:p>
        </p:txBody>
      </p:sp>
      <p:sp>
        <p:nvSpPr>
          <p:cNvPr id="11406" name="Rectangle 142"/>
          <p:cNvSpPr>
            <a:spLocks noChangeArrowheads="1"/>
          </p:cNvSpPr>
          <p:nvPr/>
        </p:nvSpPr>
        <p:spPr bwMode="auto">
          <a:xfrm>
            <a:off x="471646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6,0</a:t>
            </a:r>
          </a:p>
        </p:txBody>
      </p:sp>
      <p:sp>
        <p:nvSpPr>
          <p:cNvPr id="11407" name="Rectangle 143"/>
          <p:cNvSpPr>
            <a:spLocks noChangeArrowheads="1"/>
          </p:cNvSpPr>
          <p:nvPr/>
        </p:nvSpPr>
        <p:spPr bwMode="auto">
          <a:xfrm>
            <a:off x="4716463" y="50863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7,8</a:t>
            </a:r>
          </a:p>
        </p:txBody>
      </p:sp>
      <p:sp>
        <p:nvSpPr>
          <p:cNvPr id="11408" name="Rectangle 144"/>
          <p:cNvSpPr>
            <a:spLocks noChangeArrowheads="1"/>
          </p:cNvSpPr>
          <p:nvPr/>
        </p:nvSpPr>
        <p:spPr bwMode="auto">
          <a:xfrm>
            <a:off x="4716463" y="573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8,6</a:t>
            </a:r>
          </a:p>
        </p:txBody>
      </p:sp>
      <p:sp>
        <p:nvSpPr>
          <p:cNvPr id="11409" name="Rectangle 145"/>
          <p:cNvSpPr>
            <a:spLocks noChangeArrowheads="1"/>
          </p:cNvSpPr>
          <p:nvPr/>
        </p:nvSpPr>
        <p:spPr bwMode="auto">
          <a:xfrm>
            <a:off x="4716463" y="62388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9,0</a:t>
            </a:r>
          </a:p>
        </p:txBody>
      </p:sp>
      <p:sp>
        <p:nvSpPr>
          <p:cNvPr id="11410" name="Line 146"/>
          <p:cNvSpPr>
            <a:spLocks noChangeShapeType="1"/>
          </p:cNvSpPr>
          <p:nvPr/>
        </p:nvSpPr>
        <p:spPr bwMode="auto">
          <a:xfrm flipV="1">
            <a:off x="6877050" y="1266825"/>
            <a:ext cx="0" cy="2160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11" name="Rectangle 147"/>
          <p:cNvSpPr>
            <a:spLocks noChangeArrowheads="1"/>
          </p:cNvSpPr>
          <p:nvPr/>
        </p:nvSpPr>
        <p:spPr bwMode="auto">
          <a:xfrm>
            <a:off x="735013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1412" name="Rectangle 148"/>
          <p:cNvSpPr>
            <a:spLocks noChangeArrowheads="1"/>
          </p:cNvSpPr>
          <p:nvPr/>
        </p:nvSpPr>
        <p:spPr bwMode="auto">
          <a:xfrm>
            <a:off x="735013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1,3</a:t>
            </a:r>
          </a:p>
        </p:txBody>
      </p:sp>
      <p:sp>
        <p:nvSpPr>
          <p:cNvPr id="11413" name="Rectangle 149"/>
          <p:cNvSpPr>
            <a:spLocks noChangeArrowheads="1"/>
          </p:cNvSpPr>
          <p:nvPr/>
        </p:nvSpPr>
        <p:spPr bwMode="auto">
          <a:xfrm>
            <a:off x="714375" y="30686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0,7</a:t>
            </a:r>
          </a:p>
        </p:txBody>
      </p:sp>
      <p:sp>
        <p:nvSpPr>
          <p:cNvPr id="11414" name="Rectangle 150"/>
          <p:cNvSpPr>
            <a:spLocks noChangeArrowheads="1"/>
          </p:cNvSpPr>
          <p:nvPr/>
        </p:nvSpPr>
        <p:spPr bwMode="auto">
          <a:xfrm>
            <a:off x="735013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11415" name="Rectangle 151"/>
          <p:cNvSpPr>
            <a:spLocks noChangeArrowheads="1"/>
          </p:cNvSpPr>
          <p:nvPr/>
        </p:nvSpPr>
        <p:spPr bwMode="auto">
          <a:xfrm>
            <a:off x="73501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11416" name="Rectangle 152"/>
          <p:cNvSpPr>
            <a:spLocks noChangeArrowheads="1"/>
          </p:cNvSpPr>
          <p:nvPr/>
        </p:nvSpPr>
        <p:spPr bwMode="auto">
          <a:xfrm>
            <a:off x="714375" y="50847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11417" name="Rectangle 153"/>
          <p:cNvSpPr>
            <a:spLocks noChangeArrowheads="1"/>
          </p:cNvSpPr>
          <p:nvPr/>
        </p:nvSpPr>
        <p:spPr bwMode="auto">
          <a:xfrm>
            <a:off x="755650" y="573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1,0</a:t>
            </a:r>
          </a:p>
        </p:txBody>
      </p:sp>
      <p:sp>
        <p:nvSpPr>
          <p:cNvPr id="11418" name="Rectangle 154"/>
          <p:cNvSpPr>
            <a:spLocks noChangeArrowheads="1"/>
          </p:cNvSpPr>
          <p:nvPr/>
        </p:nvSpPr>
        <p:spPr bwMode="auto">
          <a:xfrm>
            <a:off x="755650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11419" name="Rectangle 155"/>
          <p:cNvSpPr>
            <a:spLocks noChangeArrowheads="1"/>
          </p:cNvSpPr>
          <p:nvPr/>
        </p:nvSpPr>
        <p:spPr bwMode="auto">
          <a:xfrm>
            <a:off x="5219700" y="17668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11420" name="Rectangle 156"/>
          <p:cNvSpPr>
            <a:spLocks noChangeArrowheads="1"/>
          </p:cNvSpPr>
          <p:nvPr/>
        </p:nvSpPr>
        <p:spPr bwMode="auto">
          <a:xfrm>
            <a:off x="5219700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11421" name="Rectangle 157"/>
          <p:cNvSpPr>
            <a:spLocks noChangeArrowheads="1"/>
          </p:cNvSpPr>
          <p:nvPr/>
        </p:nvSpPr>
        <p:spPr bwMode="auto">
          <a:xfrm>
            <a:off x="5200650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11422" name="Rectangle 158"/>
          <p:cNvSpPr>
            <a:spLocks noChangeArrowheads="1"/>
          </p:cNvSpPr>
          <p:nvPr/>
        </p:nvSpPr>
        <p:spPr bwMode="auto">
          <a:xfrm>
            <a:off x="5219700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11423" name="Rectangle 159"/>
          <p:cNvSpPr>
            <a:spLocks noChangeArrowheads="1"/>
          </p:cNvSpPr>
          <p:nvPr/>
        </p:nvSpPr>
        <p:spPr bwMode="auto">
          <a:xfrm>
            <a:off x="5272088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11424" name="Rectangle 160"/>
          <p:cNvSpPr>
            <a:spLocks noChangeArrowheads="1"/>
          </p:cNvSpPr>
          <p:nvPr/>
        </p:nvSpPr>
        <p:spPr bwMode="auto">
          <a:xfrm>
            <a:off x="5272088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1,8</a:t>
            </a:r>
          </a:p>
        </p:txBody>
      </p:sp>
      <p:sp>
        <p:nvSpPr>
          <p:cNvPr id="11425" name="Rectangle 161"/>
          <p:cNvSpPr>
            <a:spLocks noChangeArrowheads="1"/>
          </p:cNvSpPr>
          <p:nvPr/>
        </p:nvSpPr>
        <p:spPr bwMode="auto">
          <a:xfrm>
            <a:off x="5272088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0.8</a:t>
            </a:r>
          </a:p>
        </p:txBody>
      </p:sp>
      <p:sp>
        <p:nvSpPr>
          <p:cNvPr id="11426" name="Rectangle 162"/>
          <p:cNvSpPr>
            <a:spLocks noChangeArrowheads="1"/>
          </p:cNvSpPr>
          <p:nvPr/>
        </p:nvSpPr>
        <p:spPr bwMode="auto">
          <a:xfrm>
            <a:off x="5251450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11427" name="Rectangle 163"/>
          <p:cNvSpPr>
            <a:spLocks noChangeArrowheads="1"/>
          </p:cNvSpPr>
          <p:nvPr/>
        </p:nvSpPr>
        <p:spPr bwMode="auto">
          <a:xfrm>
            <a:off x="3838575" y="1728788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11428" name="Rectangle 164"/>
          <p:cNvSpPr>
            <a:spLocks noChangeArrowheads="1"/>
          </p:cNvSpPr>
          <p:nvPr/>
        </p:nvSpPr>
        <p:spPr bwMode="auto">
          <a:xfrm>
            <a:off x="3832225" y="2376488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11,2</a:t>
            </a:r>
          </a:p>
        </p:txBody>
      </p:sp>
      <p:sp>
        <p:nvSpPr>
          <p:cNvPr id="11429" name="Rectangle 165"/>
          <p:cNvSpPr>
            <a:spLocks noChangeArrowheads="1"/>
          </p:cNvSpPr>
          <p:nvPr/>
        </p:nvSpPr>
        <p:spPr bwMode="auto">
          <a:xfrm>
            <a:off x="3832225" y="309721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10,5</a:t>
            </a:r>
          </a:p>
        </p:txBody>
      </p:sp>
      <p:sp>
        <p:nvSpPr>
          <p:cNvPr id="11430" name="Rectangle 166"/>
          <p:cNvSpPr>
            <a:spLocks noChangeArrowheads="1"/>
          </p:cNvSpPr>
          <p:nvPr/>
        </p:nvSpPr>
        <p:spPr bwMode="auto">
          <a:xfrm>
            <a:off x="3832225" y="3744913"/>
            <a:ext cx="58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10,1</a:t>
            </a:r>
          </a:p>
        </p:txBody>
      </p:sp>
      <p:sp>
        <p:nvSpPr>
          <p:cNvPr id="11431" name="Rectangle 167"/>
          <p:cNvSpPr>
            <a:spLocks noChangeArrowheads="1"/>
          </p:cNvSpPr>
          <p:nvPr/>
        </p:nvSpPr>
        <p:spPr bwMode="auto">
          <a:xfrm>
            <a:off x="3832225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9,9</a:t>
            </a:r>
          </a:p>
        </p:txBody>
      </p:sp>
      <p:sp>
        <p:nvSpPr>
          <p:cNvPr id="11432" name="Rectangle 168"/>
          <p:cNvSpPr>
            <a:spLocks noChangeArrowheads="1"/>
          </p:cNvSpPr>
          <p:nvPr/>
        </p:nvSpPr>
        <p:spPr bwMode="auto">
          <a:xfrm>
            <a:off x="3832225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8,8</a:t>
            </a:r>
          </a:p>
        </p:txBody>
      </p:sp>
      <p:sp>
        <p:nvSpPr>
          <p:cNvPr id="11433" name="Rectangle 169"/>
          <p:cNvSpPr>
            <a:spLocks noChangeArrowheads="1"/>
          </p:cNvSpPr>
          <p:nvPr/>
        </p:nvSpPr>
        <p:spPr bwMode="auto">
          <a:xfrm>
            <a:off x="3851275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7,8</a:t>
            </a:r>
          </a:p>
        </p:txBody>
      </p:sp>
      <p:sp>
        <p:nvSpPr>
          <p:cNvPr id="11434" name="Rectangle 170"/>
          <p:cNvSpPr>
            <a:spLocks noChangeArrowheads="1"/>
          </p:cNvSpPr>
          <p:nvPr/>
        </p:nvSpPr>
        <p:spPr bwMode="auto">
          <a:xfrm>
            <a:off x="3851275" y="61928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7,5</a:t>
            </a:r>
          </a:p>
        </p:txBody>
      </p:sp>
      <p:sp>
        <p:nvSpPr>
          <p:cNvPr id="11435" name="Rectangle 171"/>
          <p:cNvSpPr>
            <a:spLocks noChangeArrowheads="1"/>
          </p:cNvSpPr>
          <p:nvPr/>
        </p:nvSpPr>
        <p:spPr bwMode="auto">
          <a:xfrm>
            <a:off x="8347075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7,3</a:t>
            </a:r>
          </a:p>
        </p:txBody>
      </p:sp>
      <p:sp>
        <p:nvSpPr>
          <p:cNvPr id="11436" name="Rectangle 172"/>
          <p:cNvSpPr>
            <a:spLocks noChangeArrowheads="1"/>
          </p:cNvSpPr>
          <p:nvPr/>
        </p:nvSpPr>
        <p:spPr bwMode="auto">
          <a:xfrm>
            <a:off x="8347075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6,9</a:t>
            </a:r>
          </a:p>
        </p:txBody>
      </p:sp>
      <p:sp>
        <p:nvSpPr>
          <p:cNvPr id="11437" name="Rectangle 173"/>
          <p:cNvSpPr>
            <a:spLocks noChangeArrowheads="1"/>
          </p:cNvSpPr>
          <p:nvPr/>
        </p:nvSpPr>
        <p:spPr bwMode="auto">
          <a:xfrm>
            <a:off x="8367713" y="29527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11438" name="Rectangle 174"/>
          <p:cNvSpPr>
            <a:spLocks noChangeArrowheads="1"/>
          </p:cNvSpPr>
          <p:nvPr/>
        </p:nvSpPr>
        <p:spPr bwMode="auto">
          <a:xfrm>
            <a:off x="8367713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6,7</a:t>
            </a:r>
          </a:p>
        </p:txBody>
      </p:sp>
      <p:sp>
        <p:nvSpPr>
          <p:cNvPr id="11439" name="Rectangle 175"/>
          <p:cNvSpPr>
            <a:spLocks noChangeArrowheads="1"/>
          </p:cNvSpPr>
          <p:nvPr/>
        </p:nvSpPr>
        <p:spPr bwMode="auto">
          <a:xfrm>
            <a:off x="836771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6,5</a:t>
            </a:r>
          </a:p>
        </p:txBody>
      </p:sp>
      <p:sp>
        <p:nvSpPr>
          <p:cNvPr id="11440" name="Rectangle 176"/>
          <p:cNvSpPr>
            <a:spLocks noChangeArrowheads="1"/>
          </p:cNvSpPr>
          <p:nvPr/>
        </p:nvSpPr>
        <p:spPr bwMode="auto">
          <a:xfrm>
            <a:off x="8367713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4,7</a:t>
            </a:r>
          </a:p>
        </p:txBody>
      </p:sp>
      <p:sp>
        <p:nvSpPr>
          <p:cNvPr id="11441" name="Rectangle 177"/>
          <p:cNvSpPr>
            <a:spLocks noChangeArrowheads="1"/>
          </p:cNvSpPr>
          <p:nvPr/>
        </p:nvSpPr>
        <p:spPr bwMode="auto">
          <a:xfrm>
            <a:off x="8367713" y="561657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3,9</a:t>
            </a:r>
          </a:p>
        </p:txBody>
      </p:sp>
      <p:sp>
        <p:nvSpPr>
          <p:cNvPr id="11442" name="Rectangle 178"/>
          <p:cNvSpPr>
            <a:spLocks noChangeArrowheads="1"/>
          </p:cNvSpPr>
          <p:nvPr/>
        </p:nvSpPr>
        <p:spPr bwMode="auto">
          <a:xfrm>
            <a:off x="8388350" y="61928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3,5</a:t>
            </a:r>
          </a:p>
        </p:txBody>
      </p:sp>
      <p:sp>
        <p:nvSpPr>
          <p:cNvPr id="11443" name="Line 179"/>
          <p:cNvSpPr>
            <a:spLocks noChangeShapeType="1"/>
          </p:cNvSpPr>
          <p:nvPr/>
        </p:nvSpPr>
        <p:spPr bwMode="auto">
          <a:xfrm flipV="1">
            <a:off x="1835150" y="177165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44" name="Oval 180"/>
          <p:cNvSpPr>
            <a:spLocks noChangeArrowheads="1"/>
          </p:cNvSpPr>
          <p:nvPr/>
        </p:nvSpPr>
        <p:spPr bwMode="auto">
          <a:xfrm>
            <a:off x="1765300" y="20621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45" name="Rectangle 181"/>
          <p:cNvSpPr>
            <a:spLocks noChangeArrowheads="1"/>
          </p:cNvSpPr>
          <p:nvPr/>
        </p:nvSpPr>
        <p:spPr bwMode="auto">
          <a:xfrm>
            <a:off x="1981200" y="1917700"/>
            <a:ext cx="284163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46" name="Rectangle 182"/>
          <p:cNvSpPr>
            <a:spLocks noChangeArrowheads="1"/>
          </p:cNvSpPr>
          <p:nvPr/>
        </p:nvSpPr>
        <p:spPr bwMode="auto">
          <a:xfrm>
            <a:off x="2411413" y="1700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Letrero Km 0,100</a:t>
            </a:r>
          </a:p>
        </p:txBody>
      </p:sp>
      <p:sp>
        <p:nvSpPr>
          <p:cNvPr id="11447" name="Line 183"/>
          <p:cNvSpPr>
            <a:spLocks noChangeShapeType="1"/>
          </p:cNvSpPr>
          <p:nvPr/>
        </p:nvSpPr>
        <p:spPr bwMode="auto">
          <a:xfrm flipH="1" flipV="1">
            <a:off x="1833563" y="2565400"/>
            <a:ext cx="71437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48" name="Line 184"/>
          <p:cNvSpPr>
            <a:spLocks noChangeShapeType="1"/>
          </p:cNvSpPr>
          <p:nvPr/>
        </p:nvSpPr>
        <p:spPr bwMode="auto">
          <a:xfrm flipH="1" flipV="1">
            <a:off x="1619250" y="2419350"/>
            <a:ext cx="215900" cy="144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49" name="Oval 185"/>
          <p:cNvSpPr>
            <a:spLocks noChangeArrowheads="1"/>
          </p:cNvSpPr>
          <p:nvPr/>
        </p:nvSpPr>
        <p:spPr bwMode="auto">
          <a:xfrm>
            <a:off x="1836738" y="27114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50" name="Line 186"/>
          <p:cNvSpPr>
            <a:spLocks noChangeShapeType="1"/>
          </p:cNvSpPr>
          <p:nvPr/>
        </p:nvSpPr>
        <p:spPr bwMode="auto">
          <a:xfrm>
            <a:off x="1835150" y="2565400"/>
            <a:ext cx="360363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51" name="Line 187"/>
          <p:cNvSpPr>
            <a:spLocks noChangeShapeType="1"/>
          </p:cNvSpPr>
          <p:nvPr/>
        </p:nvSpPr>
        <p:spPr bwMode="auto">
          <a:xfrm>
            <a:off x="2051050" y="249237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52" name="Line 188"/>
          <p:cNvSpPr>
            <a:spLocks noChangeShapeType="1"/>
          </p:cNvSpPr>
          <p:nvPr/>
        </p:nvSpPr>
        <p:spPr bwMode="auto">
          <a:xfrm>
            <a:off x="2124075" y="249237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53" name="Line 189"/>
          <p:cNvSpPr>
            <a:spLocks noChangeShapeType="1"/>
          </p:cNvSpPr>
          <p:nvPr/>
        </p:nvSpPr>
        <p:spPr bwMode="auto">
          <a:xfrm flipH="1">
            <a:off x="2700338" y="29972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54" name="Oval 190"/>
          <p:cNvSpPr>
            <a:spLocks noChangeArrowheads="1"/>
          </p:cNvSpPr>
          <p:nvPr/>
        </p:nvSpPr>
        <p:spPr bwMode="auto">
          <a:xfrm>
            <a:off x="2557463" y="32877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55" name="Line 191"/>
          <p:cNvSpPr>
            <a:spLocks noChangeShapeType="1"/>
          </p:cNvSpPr>
          <p:nvPr/>
        </p:nvSpPr>
        <p:spPr bwMode="auto">
          <a:xfrm flipV="1">
            <a:off x="1765300" y="3213100"/>
            <a:ext cx="0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56" name="Line 192"/>
          <p:cNvSpPr>
            <a:spLocks noChangeShapeType="1"/>
          </p:cNvSpPr>
          <p:nvPr/>
        </p:nvSpPr>
        <p:spPr bwMode="auto">
          <a:xfrm flipV="1">
            <a:off x="1763713" y="3140075"/>
            <a:ext cx="71437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57" name="Line 193"/>
          <p:cNvSpPr>
            <a:spLocks noChangeShapeType="1"/>
          </p:cNvSpPr>
          <p:nvPr/>
        </p:nvSpPr>
        <p:spPr bwMode="auto">
          <a:xfrm>
            <a:off x="1836738" y="3141663"/>
            <a:ext cx="2873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58" name="Oval 194"/>
          <p:cNvSpPr>
            <a:spLocks noChangeArrowheads="1"/>
          </p:cNvSpPr>
          <p:nvPr/>
        </p:nvSpPr>
        <p:spPr bwMode="auto">
          <a:xfrm>
            <a:off x="1693863" y="3359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59" name="Line 195"/>
          <p:cNvSpPr>
            <a:spLocks noChangeShapeType="1"/>
          </p:cNvSpPr>
          <p:nvPr/>
        </p:nvSpPr>
        <p:spPr bwMode="auto">
          <a:xfrm flipV="1">
            <a:off x="1835150" y="37163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0" name="Line 196"/>
          <p:cNvSpPr>
            <a:spLocks noChangeShapeType="1"/>
          </p:cNvSpPr>
          <p:nvPr/>
        </p:nvSpPr>
        <p:spPr bwMode="auto">
          <a:xfrm>
            <a:off x="1690688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1" name="Line 197"/>
          <p:cNvSpPr>
            <a:spLocks noChangeShapeType="1"/>
          </p:cNvSpPr>
          <p:nvPr/>
        </p:nvSpPr>
        <p:spPr bwMode="auto">
          <a:xfrm>
            <a:off x="1978025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2" name="Line 198"/>
          <p:cNvSpPr>
            <a:spLocks noChangeShapeType="1"/>
          </p:cNvSpPr>
          <p:nvPr/>
        </p:nvSpPr>
        <p:spPr bwMode="auto">
          <a:xfrm flipH="1" flipV="1">
            <a:off x="1617663" y="3717925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3" name="Line 199"/>
          <p:cNvSpPr>
            <a:spLocks noChangeShapeType="1"/>
          </p:cNvSpPr>
          <p:nvPr/>
        </p:nvSpPr>
        <p:spPr bwMode="auto">
          <a:xfrm flipH="1" flipV="1">
            <a:off x="1976438" y="4006850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4" name="Line 200"/>
          <p:cNvSpPr>
            <a:spLocks noChangeShapeType="1"/>
          </p:cNvSpPr>
          <p:nvPr/>
        </p:nvSpPr>
        <p:spPr bwMode="auto">
          <a:xfrm flipV="1">
            <a:off x="1617663" y="4005263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5" name="Line 201"/>
          <p:cNvSpPr>
            <a:spLocks noChangeShapeType="1"/>
          </p:cNvSpPr>
          <p:nvPr/>
        </p:nvSpPr>
        <p:spPr bwMode="auto">
          <a:xfrm flipV="1">
            <a:off x="1976438" y="371633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6" name="Oval 202"/>
          <p:cNvSpPr>
            <a:spLocks noChangeArrowheads="1"/>
          </p:cNvSpPr>
          <p:nvPr/>
        </p:nvSpPr>
        <p:spPr bwMode="auto">
          <a:xfrm>
            <a:off x="1765300" y="40084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67" name="Rectangle 203"/>
          <p:cNvSpPr>
            <a:spLocks noChangeArrowheads="1"/>
          </p:cNvSpPr>
          <p:nvPr/>
        </p:nvSpPr>
        <p:spPr bwMode="auto">
          <a:xfrm>
            <a:off x="2479675" y="3644900"/>
            <a:ext cx="122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Los Alamos</a:t>
            </a:r>
          </a:p>
        </p:txBody>
      </p:sp>
      <p:sp>
        <p:nvSpPr>
          <p:cNvPr id="11468" name="Line 204"/>
          <p:cNvSpPr>
            <a:spLocks noChangeShapeType="1"/>
          </p:cNvSpPr>
          <p:nvPr/>
        </p:nvSpPr>
        <p:spPr bwMode="auto">
          <a:xfrm flipH="1">
            <a:off x="2700338" y="436562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69" name="Oval 205"/>
          <p:cNvSpPr>
            <a:spLocks noChangeArrowheads="1"/>
          </p:cNvSpPr>
          <p:nvPr/>
        </p:nvSpPr>
        <p:spPr bwMode="auto">
          <a:xfrm>
            <a:off x="2557463" y="46561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70" name="Line 206"/>
          <p:cNvSpPr>
            <a:spLocks noChangeShapeType="1"/>
          </p:cNvSpPr>
          <p:nvPr/>
        </p:nvSpPr>
        <p:spPr bwMode="auto">
          <a:xfrm flipV="1">
            <a:off x="1765300" y="4581525"/>
            <a:ext cx="0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71" name="Line 207"/>
          <p:cNvSpPr>
            <a:spLocks noChangeShapeType="1"/>
          </p:cNvSpPr>
          <p:nvPr/>
        </p:nvSpPr>
        <p:spPr bwMode="auto">
          <a:xfrm flipV="1">
            <a:off x="1763713" y="4508500"/>
            <a:ext cx="71437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72" name="Line 208"/>
          <p:cNvSpPr>
            <a:spLocks noChangeShapeType="1"/>
          </p:cNvSpPr>
          <p:nvPr/>
        </p:nvSpPr>
        <p:spPr bwMode="auto">
          <a:xfrm>
            <a:off x="1836738" y="4510088"/>
            <a:ext cx="2873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73" name="Oval 209"/>
          <p:cNvSpPr>
            <a:spLocks noChangeArrowheads="1"/>
          </p:cNvSpPr>
          <p:nvPr/>
        </p:nvSpPr>
        <p:spPr bwMode="auto">
          <a:xfrm>
            <a:off x="1693863" y="4727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74" name="Freeform 210"/>
          <p:cNvSpPr>
            <a:spLocks/>
          </p:cNvSpPr>
          <p:nvPr/>
        </p:nvSpPr>
        <p:spPr bwMode="auto">
          <a:xfrm>
            <a:off x="1670050" y="5094288"/>
            <a:ext cx="260350" cy="447675"/>
          </a:xfrm>
          <a:custGeom>
            <a:avLst/>
            <a:gdLst>
              <a:gd name="T0" fmla="*/ 2147483646 w 164"/>
              <a:gd name="T1" fmla="*/ 2147483646 h 282"/>
              <a:gd name="T2" fmla="*/ 2147483646 w 164"/>
              <a:gd name="T3" fmla="*/ 2147483646 h 282"/>
              <a:gd name="T4" fmla="*/ 2147483646 w 164"/>
              <a:gd name="T5" fmla="*/ 2147483646 h 282"/>
              <a:gd name="T6" fmla="*/ 2147483646 w 164"/>
              <a:gd name="T7" fmla="*/ 2147483646 h 282"/>
              <a:gd name="T8" fmla="*/ 2147483646 w 164"/>
              <a:gd name="T9" fmla="*/ 2147483646 h 282"/>
              <a:gd name="T10" fmla="*/ 2147483646 w 164"/>
              <a:gd name="T11" fmla="*/ 2147483646 h 282"/>
              <a:gd name="T12" fmla="*/ 2147483646 w 164"/>
              <a:gd name="T13" fmla="*/ 2147483646 h 282"/>
              <a:gd name="T14" fmla="*/ 2147483646 w 164"/>
              <a:gd name="T15" fmla="*/ 2147483646 h 282"/>
              <a:gd name="T16" fmla="*/ 2147483646 w 164"/>
              <a:gd name="T17" fmla="*/ 2147483646 h 282"/>
              <a:gd name="T18" fmla="*/ 2147483646 w 164"/>
              <a:gd name="T19" fmla="*/ 2147483646 h 282"/>
              <a:gd name="T20" fmla="*/ 2147483646 w 164"/>
              <a:gd name="T21" fmla="*/ 2147483646 h 282"/>
              <a:gd name="T22" fmla="*/ 2147483646 w 164"/>
              <a:gd name="T23" fmla="*/ 2147483646 h 282"/>
              <a:gd name="T24" fmla="*/ 2147483646 w 164"/>
              <a:gd name="T25" fmla="*/ 2147483646 h 282"/>
              <a:gd name="T26" fmla="*/ 2147483646 w 164"/>
              <a:gd name="T27" fmla="*/ 2147483646 h 282"/>
              <a:gd name="T28" fmla="*/ 2147483646 w 164"/>
              <a:gd name="T29" fmla="*/ 2147483646 h 282"/>
              <a:gd name="T30" fmla="*/ 2147483646 w 164"/>
              <a:gd name="T31" fmla="*/ 2147483646 h 282"/>
              <a:gd name="T32" fmla="*/ 2147483646 w 164"/>
              <a:gd name="T33" fmla="*/ 2147483646 h 282"/>
              <a:gd name="T34" fmla="*/ 2147483646 w 164"/>
              <a:gd name="T35" fmla="*/ 2147483646 h 282"/>
              <a:gd name="T36" fmla="*/ 2147483646 w 164"/>
              <a:gd name="T37" fmla="*/ 2147483646 h 282"/>
              <a:gd name="T38" fmla="*/ 2147483646 w 164"/>
              <a:gd name="T39" fmla="*/ 2147483646 h 282"/>
              <a:gd name="T40" fmla="*/ 0 w 164"/>
              <a:gd name="T41" fmla="*/ 2147483646 h 282"/>
              <a:gd name="T42" fmla="*/ 0 w 164"/>
              <a:gd name="T43" fmla="*/ 2147483646 h 282"/>
              <a:gd name="T44" fmla="*/ 2147483646 w 164"/>
              <a:gd name="T45" fmla="*/ 2147483646 h 282"/>
              <a:gd name="T46" fmla="*/ 2147483646 w 164"/>
              <a:gd name="T47" fmla="*/ 2147483646 h 282"/>
              <a:gd name="T48" fmla="*/ 2147483646 w 164"/>
              <a:gd name="T49" fmla="*/ 2147483646 h 282"/>
              <a:gd name="T50" fmla="*/ 2147483646 w 164"/>
              <a:gd name="T51" fmla="*/ 2147483646 h 282"/>
              <a:gd name="T52" fmla="*/ 2147483646 w 164"/>
              <a:gd name="T53" fmla="*/ 2147483646 h 282"/>
              <a:gd name="T54" fmla="*/ 2147483646 w 164"/>
              <a:gd name="T55" fmla="*/ 2147483646 h 282"/>
              <a:gd name="T56" fmla="*/ 2147483646 w 164"/>
              <a:gd name="T57" fmla="*/ 0 h 282"/>
              <a:gd name="T58" fmla="*/ 2147483646 w 164"/>
              <a:gd name="T59" fmla="*/ 2147483646 h 282"/>
              <a:gd name="T60" fmla="*/ 2147483646 w 164"/>
              <a:gd name="T61" fmla="*/ 2147483646 h 282"/>
              <a:gd name="T62" fmla="*/ 2147483646 w 164"/>
              <a:gd name="T63" fmla="*/ 2147483646 h 2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4" h="282">
                <a:moveTo>
                  <a:pt x="150" y="281"/>
                </a:moveTo>
                <a:lnTo>
                  <a:pt x="158" y="242"/>
                </a:lnTo>
                <a:lnTo>
                  <a:pt x="161" y="223"/>
                </a:lnTo>
                <a:lnTo>
                  <a:pt x="163" y="205"/>
                </a:lnTo>
                <a:lnTo>
                  <a:pt x="163" y="187"/>
                </a:lnTo>
                <a:lnTo>
                  <a:pt x="161" y="172"/>
                </a:lnTo>
                <a:lnTo>
                  <a:pt x="157" y="157"/>
                </a:lnTo>
                <a:lnTo>
                  <a:pt x="150" y="145"/>
                </a:lnTo>
                <a:lnTo>
                  <a:pt x="145" y="140"/>
                </a:lnTo>
                <a:lnTo>
                  <a:pt x="139" y="135"/>
                </a:lnTo>
                <a:lnTo>
                  <a:pt x="122" y="129"/>
                </a:lnTo>
                <a:lnTo>
                  <a:pt x="103" y="123"/>
                </a:lnTo>
                <a:lnTo>
                  <a:pt x="82" y="120"/>
                </a:lnTo>
                <a:lnTo>
                  <a:pt x="61" y="116"/>
                </a:lnTo>
                <a:lnTo>
                  <a:pt x="42" y="112"/>
                </a:lnTo>
                <a:lnTo>
                  <a:pt x="26" y="106"/>
                </a:lnTo>
                <a:lnTo>
                  <a:pt x="19" y="103"/>
                </a:lnTo>
                <a:lnTo>
                  <a:pt x="14" y="99"/>
                </a:lnTo>
                <a:lnTo>
                  <a:pt x="7" y="89"/>
                </a:lnTo>
                <a:lnTo>
                  <a:pt x="2" y="77"/>
                </a:lnTo>
                <a:lnTo>
                  <a:pt x="0" y="64"/>
                </a:lnTo>
                <a:lnTo>
                  <a:pt x="0" y="51"/>
                </a:lnTo>
                <a:lnTo>
                  <a:pt x="1" y="38"/>
                </a:lnTo>
                <a:lnTo>
                  <a:pt x="5" y="26"/>
                </a:lnTo>
                <a:lnTo>
                  <a:pt x="9" y="16"/>
                </a:lnTo>
                <a:lnTo>
                  <a:pt x="14" y="9"/>
                </a:lnTo>
                <a:lnTo>
                  <a:pt x="21" y="4"/>
                </a:lnTo>
                <a:lnTo>
                  <a:pt x="29" y="2"/>
                </a:lnTo>
                <a:lnTo>
                  <a:pt x="39" y="0"/>
                </a:lnTo>
                <a:lnTo>
                  <a:pt x="51" y="1"/>
                </a:lnTo>
                <a:lnTo>
                  <a:pt x="76" y="4"/>
                </a:lnTo>
                <a:lnTo>
                  <a:pt x="104" y="9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75" name="Line 211"/>
          <p:cNvSpPr>
            <a:spLocks noChangeShapeType="1"/>
          </p:cNvSpPr>
          <p:nvPr/>
        </p:nvSpPr>
        <p:spPr bwMode="auto">
          <a:xfrm>
            <a:off x="1690688" y="5108575"/>
            <a:ext cx="2873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76" name="Oval 212"/>
          <p:cNvSpPr>
            <a:spLocks noChangeArrowheads="1"/>
          </p:cNvSpPr>
          <p:nvPr/>
        </p:nvSpPr>
        <p:spPr bwMode="auto">
          <a:xfrm>
            <a:off x="1836738" y="54483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77" name="Line 213"/>
          <p:cNvSpPr>
            <a:spLocks noChangeShapeType="1"/>
          </p:cNvSpPr>
          <p:nvPr/>
        </p:nvSpPr>
        <p:spPr bwMode="auto">
          <a:xfrm>
            <a:off x="1908175" y="5300663"/>
            <a:ext cx="287338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78" name="Line 214"/>
          <p:cNvSpPr>
            <a:spLocks noChangeShapeType="1"/>
          </p:cNvSpPr>
          <p:nvPr/>
        </p:nvSpPr>
        <p:spPr bwMode="auto">
          <a:xfrm>
            <a:off x="2051050" y="53006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79" name="Line 215"/>
          <p:cNvSpPr>
            <a:spLocks noChangeShapeType="1"/>
          </p:cNvSpPr>
          <p:nvPr/>
        </p:nvSpPr>
        <p:spPr bwMode="auto">
          <a:xfrm>
            <a:off x="2124075" y="53006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80" name="Line 216"/>
          <p:cNvSpPr>
            <a:spLocks noChangeShapeType="1"/>
          </p:cNvSpPr>
          <p:nvPr/>
        </p:nvSpPr>
        <p:spPr bwMode="auto">
          <a:xfrm flipV="1">
            <a:off x="1835150" y="56594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81" name="Oval 217"/>
          <p:cNvSpPr>
            <a:spLocks noChangeArrowheads="1"/>
          </p:cNvSpPr>
          <p:nvPr/>
        </p:nvSpPr>
        <p:spPr bwMode="auto">
          <a:xfrm>
            <a:off x="1765300" y="59499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82" name="Line 218"/>
          <p:cNvSpPr>
            <a:spLocks noChangeShapeType="1"/>
          </p:cNvSpPr>
          <p:nvPr/>
        </p:nvSpPr>
        <p:spPr bwMode="auto">
          <a:xfrm>
            <a:off x="1547813" y="5876925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83" name="Rectangle 219"/>
          <p:cNvSpPr>
            <a:spLocks noChangeArrowheads="1"/>
          </p:cNvSpPr>
          <p:nvPr/>
        </p:nvSpPr>
        <p:spPr bwMode="auto">
          <a:xfrm>
            <a:off x="2535238" y="5689600"/>
            <a:ext cx="779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SALTO</a:t>
            </a:r>
          </a:p>
        </p:txBody>
      </p:sp>
      <p:sp>
        <p:nvSpPr>
          <p:cNvPr id="11484" name="Line 220"/>
          <p:cNvSpPr>
            <a:spLocks noChangeShapeType="1"/>
          </p:cNvSpPr>
          <p:nvPr/>
        </p:nvSpPr>
        <p:spPr bwMode="auto">
          <a:xfrm flipV="1">
            <a:off x="1835150" y="61642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85" name="Oval 221"/>
          <p:cNvSpPr>
            <a:spLocks noChangeArrowheads="1"/>
          </p:cNvSpPr>
          <p:nvPr/>
        </p:nvSpPr>
        <p:spPr bwMode="auto">
          <a:xfrm>
            <a:off x="1765300" y="64547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86" name="Line 222"/>
          <p:cNvSpPr>
            <a:spLocks noChangeShapeType="1"/>
          </p:cNvSpPr>
          <p:nvPr/>
        </p:nvSpPr>
        <p:spPr bwMode="auto">
          <a:xfrm>
            <a:off x="1835150" y="6381750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87" name="Line 223"/>
          <p:cNvSpPr>
            <a:spLocks noChangeShapeType="1"/>
          </p:cNvSpPr>
          <p:nvPr/>
        </p:nvSpPr>
        <p:spPr bwMode="auto">
          <a:xfrm>
            <a:off x="2051050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88" name="Line 224"/>
          <p:cNvSpPr>
            <a:spLocks noChangeShapeType="1"/>
          </p:cNvSpPr>
          <p:nvPr/>
        </p:nvSpPr>
        <p:spPr bwMode="auto">
          <a:xfrm>
            <a:off x="2124075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89" name="Line 225"/>
          <p:cNvSpPr>
            <a:spLocks noChangeShapeType="1"/>
          </p:cNvSpPr>
          <p:nvPr/>
        </p:nvSpPr>
        <p:spPr bwMode="auto">
          <a:xfrm flipV="1">
            <a:off x="6369050" y="1914525"/>
            <a:ext cx="1588" cy="2174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90" name="Line 226"/>
          <p:cNvSpPr>
            <a:spLocks noChangeShapeType="1"/>
          </p:cNvSpPr>
          <p:nvPr/>
        </p:nvSpPr>
        <p:spPr bwMode="auto">
          <a:xfrm flipH="1" flipV="1">
            <a:off x="6083300" y="1773238"/>
            <a:ext cx="288925" cy="142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91" name="Oval 227"/>
          <p:cNvSpPr>
            <a:spLocks noChangeArrowheads="1"/>
          </p:cNvSpPr>
          <p:nvPr/>
        </p:nvSpPr>
        <p:spPr bwMode="auto">
          <a:xfrm>
            <a:off x="6300788" y="20637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92" name="Line 228"/>
          <p:cNvSpPr>
            <a:spLocks noChangeShapeType="1"/>
          </p:cNvSpPr>
          <p:nvPr/>
        </p:nvSpPr>
        <p:spPr bwMode="auto">
          <a:xfrm flipH="1">
            <a:off x="7235825" y="2349500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93" name="Oval 229"/>
          <p:cNvSpPr>
            <a:spLocks noChangeArrowheads="1"/>
          </p:cNvSpPr>
          <p:nvPr/>
        </p:nvSpPr>
        <p:spPr bwMode="auto">
          <a:xfrm>
            <a:off x="7092950" y="264001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94" name="Line 230"/>
          <p:cNvSpPr>
            <a:spLocks noChangeShapeType="1"/>
          </p:cNvSpPr>
          <p:nvPr/>
        </p:nvSpPr>
        <p:spPr bwMode="auto">
          <a:xfrm flipV="1">
            <a:off x="6300788" y="2565400"/>
            <a:ext cx="0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95" name="Line 231"/>
          <p:cNvSpPr>
            <a:spLocks noChangeShapeType="1"/>
          </p:cNvSpPr>
          <p:nvPr/>
        </p:nvSpPr>
        <p:spPr bwMode="auto">
          <a:xfrm flipV="1">
            <a:off x="6299200" y="2492375"/>
            <a:ext cx="71438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96" name="Line 232"/>
          <p:cNvSpPr>
            <a:spLocks noChangeShapeType="1"/>
          </p:cNvSpPr>
          <p:nvPr/>
        </p:nvSpPr>
        <p:spPr bwMode="auto">
          <a:xfrm>
            <a:off x="6372225" y="2493963"/>
            <a:ext cx="2873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97" name="Oval 233"/>
          <p:cNvSpPr>
            <a:spLocks noChangeArrowheads="1"/>
          </p:cNvSpPr>
          <p:nvPr/>
        </p:nvSpPr>
        <p:spPr bwMode="auto">
          <a:xfrm>
            <a:off x="6229350" y="27114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498" name="Line 234"/>
          <p:cNvSpPr>
            <a:spLocks noChangeShapeType="1"/>
          </p:cNvSpPr>
          <p:nvPr/>
        </p:nvSpPr>
        <p:spPr bwMode="auto">
          <a:xfrm flipV="1">
            <a:off x="6300788" y="30686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499" name="Oval 235"/>
          <p:cNvSpPr>
            <a:spLocks noChangeArrowheads="1"/>
          </p:cNvSpPr>
          <p:nvPr/>
        </p:nvSpPr>
        <p:spPr bwMode="auto">
          <a:xfrm>
            <a:off x="6230938" y="3359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500" name="Rectangle 236"/>
          <p:cNvSpPr>
            <a:spLocks noChangeArrowheads="1"/>
          </p:cNvSpPr>
          <p:nvPr/>
        </p:nvSpPr>
        <p:spPr bwMode="auto">
          <a:xfrm>
            <a:off x="5942013" y="3214688"/>
            <a:ext cx="1397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501" name="Line 237"/>
          <p:cNvSpPr>
            <a:spLocks noChangeShapeType="1"/>
          </p:cNvSpPr>
          <p:nvPr/>
        </p:nvSpPr>
        <p:spPr bwMode="auto">
          <a:xfrm>
            <a:off x="6516688" y="3068638"/>
            <a:ext cx="142875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02" name="Rectangle 238"/>
          <p:cNvSpPr>
            <a:spLocks noChangeArrowheads="1"/>
          </p:cNvSpPr>
          <p:nvPr/>
        </p:nvSpPr>
        <p:spPr bwMode="auto">
          <a:xfrm>
            <a:off x="7000875" y="3025775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   Km 6 x Izq</a:t>
            </a:r>
          </a:p>
        </p:txBody>
      </p:sp>
      <p:sp>
        <p:nvSpPr>
          <p:cNvPr id="11503" name="Line 239"/>
          <p:cNvSpPr>
            <a:spLocks noChangeShapeType="1"/>
          </p:cNvSpPr>
          <p:nvPr/>
        </p:nvSpPr>
        <p:spPr bwMode="auto">
          <a:xfrm flipV="1">
            <a:off x="6299200" y="37893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04" name="Oval 240"/>
          <p:cNvSpPr>
            <a:spLocks noChangeArrowheads="1"/>
          </p:cNvSpPr>
          <p:nvPr/>
        </p:nvSpPr>
        <p:spPr bwMode="auto">
          <a:xfrm>
            <a:off x="6229350" y="40798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505" name="Line 241"/>
          <p:cNvSpPr>
            <a:spLocks noChangeShapeType="1"/>
          </p:cNvSpPr>
          <p:nvPr/>
        </p:nvSpPr>
        <p:spPr bwMode="auto">
          <a:xfrm>
            <a:off x="6011863" y="33575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06" name="Line 242"/>
          <p:cNvSpPr>
            <a:spLocks noChangeShapeType="1"/>
          </p:cNvSpPr>
          <p:nvPr/>
        </p:nvSpPr>
        <p:spPr bwMode="auto">
          <a:xfrm>
            <a:off x="2051050" y="206057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07" name="Line 243"/>
          <p:cNvSpPr>
            <a:spLocks noChangeShapeType="1"/>
          </p:cNvSpPr>
          <p:nvPr/>
        </p:nvSpPr>
        <p:spPr bwMode="auto">
          <a:xfrm>
            <a:off x="2195513" y="206057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08" name="Rectangle 244"/>
          <p:cNvSpPr>
            <a:spLocks noChangeArrowheads="1"/>
          </p:cNvSpPr>
          <p:nvPr/>
        </p:nvSpPr>
        <p:spPr bwMode="auto">
          <a:xfrm>
            <a:off x="7000875" y="3816350"/>
            <a:ext cx="668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STOP</a:t>
            </a:r>
          </a:p>
        </p:txBody>
      </p:sp>
      <p:sp>
        <p:nvSpPr>
          <p:cNvPr id="11509" name="Line 245"/>
          <p:cNvSpPr>
            <a:spLocks noChangeShapeType="1"/>
          </p:cNvSpPr>
          <p:nvPr/>
        </p:nvSpPr>
        <p:spPr bwMode="auto">
          <a:xfrm flipV="1">
            <a:off x="6300788" y="45799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10" name="Line 246"/>
          <p:cNvSpPr>
            <a:spLocks noChangeShapeType="1"/>
          </p:cNvSpPr>
          <p:nvPr/>
        </p:nvSpPr>
        <p:spPr bwMode="auto">
          <a:xfrm flipH="1">
            <a:off x="5940425" y="4581525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11" name="Line 247"/>
          <p:cNvSpPr>
            <a:spLocks noChangeShapeType="1"/>
          </p:cNvSpPr>
          <p:nvPr/>
        </p:nvSpPr>
        <p:spPr bwMode="auto">
          <a:xfrm>
            <a:off x="6300788" y="45815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12" name="Line 248"/>
          <p:cNvSpPr>
            <a:spLocks noChangeShapeType="1"/>
          </p:cNvSpPr>
          <p:nvPr/>
        </p:nvSpPr>
        <p:spPr bwMode="auto">
          <a:xfrm>
            <a:off x="6443663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13" name="Line 249"/>
          <p:cNvSpPr>
            <a:spLocks noChangeShapeType="1"/>
          </p:cNvSpPr>
          <p:nvPr/>
        </p:nvSpPr>
        <p:spPr bwMode="auto">
          <a:xfrm>
            <a:off x="6516688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14" name="Oval 250"/>
          <p:cNvSpPr>
            <a:spLocks noChangeArrowheads="1"/>
          </p:cNvSpPr>
          <p:nvPr/>
        </p:nvSpPr>
        <p:spPr bwMode="auto">
          <a:xfrm>
            <a:off x="6221413" y="4719638"/>
            <a:ext cx="157162" cy="1555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pic>
        <p:nvPicPr>
          <p:cNvPr id="11515" name="Picture 25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4365625"/>
            <a:ext cx="22225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16" name="Rectangle 252"/>
          <p:cNvSpPr>
            <a:spLocks noChangeArrowheads="1"/>
          </p:cNvSpPr>
          <p:nvPr/>
        </p:nvSpPr>
        <p:spPr bwMode="auto">
          <a:xfrm>
            <a:off x="7235825" y="4373563"/>
            <a:ext cx="10287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Tres cumbres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Las Quemas</a:t>
            </a:r>
          </a:p>
        </p:txBody>
      </p:sp>
      <p:sp>
        <p:nvSpPr>
          <p:cNvPr id="11517" name="Line 253"/>
          <p:cNvSpPr>
            <a:spLocks noChangeShapeType="1"/>
          </p:cNvSpPr>
          <p:nvPr/>
        </p:nvSpPr>
        <p:spPr bwMode="auto">
          <a:xfrm>
            <a:off x="7885113" y="45085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18" name="Line 254"/>
          <p:cNvSpPr>
            <a:spLocks noChangeShapeType="1"/>
          </p:cNvSpPr>
          <p:nvPr/>
        </p:nvSpPr>
        <p:spPr bwMode="auto">
          <a:xfrm flipH="1">
            <a:off x="7019925" y="47244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19" name="Line 255"/>
          <p:cNvSpPr>
            <a:spLocks noChangeShapeType="1"/>
          </p:cNvSpPr>
          <p:nvPr/>
        </p:nvSpPr>
        <p:spPr bwMode="auto">
          <a:xfrm flipV="1">
            <a:off x="6372225" y="50831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0" name="Oval 256"/>
          <p:cNvSpPr>
            <a:spLocks noChangeArrowheads="1"/>
          </p:cNvSpPr>
          <p:nvPr/>
        </p:nvSpPr>
        <p:spPr bwMode="auto">
          <a:xfrm>
            <a:off x="6302375" y="53736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521" name="Line 257"/>
          <p:cNvSpPr>
            <a:spLocks noChangeShapeType="1"/>
          </p:cNvSpPr>
          <p:nvPr/>
        </p:nvSpPr>
        <p:spPr bwMode="auto">
          <a:xfrm>
            <a:off x="6011863" y="5300663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2" name="Line 258"/>
          <p:cNvSpPr>
            <a:spLocks noChangeShapeType="1"/>
          </p:cNvSpPr>
          <p:nvPr/>
        </p:nvSpPr>
        <p:spPr bwMode="auto">
          <a:xfrm>
            <a:off x="6156325" y="52276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3" name="Line 259"/>
          <p:cNvSpPr>
            <a:spLocks noChangeShapeType="1"/>
          </p:cNvSpPr>
          <p:nvPr/>
        </p:nvSpPr>
        <p:spPr bwMode="auto">
          <a:xfrm>
            <a:off x="6084888" y="52276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4" name="Line 260"/>
          <p:cNvSpPr>
            <a:spLocks noChangeShapeType="1"/>
          </p:cNvSpPr>
          <p:nvPr/>
        </p:nvSpPr>
        <p:spPr bwMode="auto">
          <a:xfrm flipV="1">
            <a:off x="6372225" y="56610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5" name="Oval 261"/>
          <p:cNvSpPr>
            <a:spLocks noChangeArrowheads="1"/>
          </p:cNvSpPr>
          <p:nvPr/>
        </p:nvSpPr>
        <p:spPr bwMode="auto">
          <a:xfrm>
            <a:off x="6302375" y="59515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526" name="Line 262"/>
          <p:cNvSpPr>
            <a:spLocks noChangeShapeType="1"/>
          </p:cNvSpPr>
          <p:nvPr/>
        </p:nvSpPr>
        <p:spPr bwMode="auto">
          <a:xfrm>
            <a:off x="6372225" y="5876925"/>
            <a:ext cx="287338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7" name="Line 263"/>
          <p:cNvSpPr>
            <a:spLocks noChangeShapeType="1"/>
          </p:cNvSpPr>
          <p:nvPr/>
        </p:nvSpPr>
        <p:spPr bwMode="auto">
          <a:xfrm>
            <a:off x="6588125" y="58769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8" name="Line 264"/>
          <p:cNvSpPr>
            <a:spLocks noChangeShapeType="1"/>
          </p:cNvSpPr>
          <p:nvPr/>
        </p:nvSpPr>
        <p:spPr bwMode="auto">
          <a:xfrm>
            <a:off x="6516688" y="58769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29" name="Line 265"/>
          <p:cNvSpPr>
            <a:spLocks noChangeShapeType="1"/>
          </p:cNvSpPr>
          <p:nvPr/>
        </p:nvSpPr>
        <p:spPr bwMode="auto">
          <a:xfrm flipV="1">
            <a:off x="6372225" y="62357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30" name="Line 266"/>
          <p:cNvSpPr>
            <a:spLocks noChangeShapeType="1"/>
          </p:cNvSpPr>
          <p:nvPr/>
        </p:nvSpPr>
        <p:spPr bwMode="auto">
          <a:xfrm>
            <a:off x="6227763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31" name="Line 267"/>
          <p:cNvSpPr>
            <a:spLocks noChangeShapeType="1"/>
          </p:cNvSpPr>
          <p:nvPr/>
        </p:nvSpPr>
        <p:spPr bwMode="auto">
          <a:xfrm>
            <a:off x="6515100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32" name="Line 268"/>
          <p:cNvSpPr>
            <a:spLocks noChangeShapeType="1"/>
          </p:cNvSpPr>
          <p:nvPr/>
        </p:nvSpPr>
        <p:spPr bwMode="auto">
          <a:xfrm flipH="1" flipV="1">
            <a:off x="6154738" y="6237288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33" name="Line 269"/>
          <p:cNvSpPr>
            <a:spLocks noChangeShapeType="1"/>
          </p:cNvSpPr>
          <p:nvPr/>
        </p:nvSpPr>
        <p:spPr bwMode="auto">
          <a:xfrm flipH="1" flipV="1">
            <a:off x="6513513" y="6526213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34" name="Line 270"/>
          <p:cNvSpPr>
            <a:spLocks noChangeShapeType="1"/>
          </p:cNvSpPr>
          <p:nvPr/>
        </p:nvSpPr>
        <p:spPr bwMode="auto">
          <a:xfrm flipV="1">
            <a:off x="6154738" y="6524625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35" name="Line 271"/>
          <p:cNvSpPr>
            <a:spLocks noChangeShapeType="1"/>
          </p:cNvSpPr>
          <p:nvPr/>
        </p:nvSpPr>
        <p:spPr bwMode="auto">
          <a:xfrm flipV="1">
            <a:off x="6513513" y="6235700"/>
            <a:ext cx="714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1536" name="Oval 272"/>
          <p:cNvSpPr>
            <a:spLocks noChangeArrowheads="1"/>
          </p:cNvSpPr>
          <p:nvPr/>
        </p:nvSpPr>
        <p:spPr bwMode="auto">
          <a:xfrm>
            <a:off x="6302375" y="65278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1537" name="Rectangle 273"/>
          <p:cNvSpPr>
            <a:spLocks noChangeArrowheads="1"/>
          </p:cNvSpPr>
          <p:nvPr/>
        </p:nvSpPr>
        <p:spPr bwMode="auto">
          <a:xfrm>
            <a:off x="7142163" y="6211888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Puente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Gomez nº2</a:t>
            </a:r>
          </a:p>
        </p:txBody>
      </p:sp>
      <p:sp>
        <p:nvSpPr>
          <p:cNvPr id="11538" name="Rectangle 121"/>
          <p:cNvSpPr>
            <a:spLocks noChangeArrowheads="1"/>
          </p:cNvSpPr>
          <p:nvPr/>
        </p:nvSpPr>
        <p:spPr bwMode="auto">
          <a:xfrm>
            <a:off x="3851275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07</a:t>
            </a:r>
          </a:p>
        </p:txBody>
      </p:sp>
      <p:sp>
        <p:nvSpPr>
          <p:cNvPr id="11539" name="Rectangle 121"/>
          <p:cNvSpPr>
            <a:spLocks noChangeArrowheads="1"/>
          </p:cNvSpPr>
          <p:nvPr/>
        </p:nvSpPr>
        <p:spPr bwMode="auto">
          <a:xfrm>
            <a:off x="8401050" y="333375"/>
            <a:ext cx="419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80975" y="188913"/>
            <a:ext cx="4173538" cy="6478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2411413" y="1268413"/>
            <a:ext cx="3175" cy="542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7814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260475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809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1809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809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34" name="Rectangle 25"/>
          <p:cNvSpPr>
            <a:spLocks noChangeArrowheads="1"/>
          </p:cNvSpPr>
          <p:nvPr/>
        </p:nvSpPr>
        <p:spPr bwMode="auto">
          <a:xfrm>
            <a:off x="1025525" y="1628775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13335" name="Rectangle 26"/>
          <p:cNvSpPr>
            <a:spLocks noChangeArrowheads="1"/>
          </p:cNvSpPr>
          <p:nvPr/>
        </p:nvSpPr>
        <p:spPr bwMode="auto">
          <a:xfrm>
            <a:off x="1033463" y="2276475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13336" name="Rectangle 27"/>
          <p:cNvSpPr>
            <a:spLocks noChangeArrowheads="1"/>
          </p:cNvSpPr>
          <p:nvPr/>
        </p:nvSpPr>
        <p:spPr bwMode="auto">
          <a:xfrm>
            <a:off x="1033463" y="2925763"/>
            <a:ext cx="2698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13337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38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3340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41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42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43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44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45" name="Rectangle 43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3346" name="Rectangle 44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3347" name="Rectangle 45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3348" name="Rectangle 46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3349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50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51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52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53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54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55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3356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57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3358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3359" name="Rectangle 57"/>
          <p:cNvSpPr>
            <a:spLocks noChangeArrowheads="1"/>
          </p:cNvSpPr>
          <p:nvPr/>
        </p:nvSpPr>
        <p:spPr bwMode="auto">
          <a:xfrm>
            <a:off x="4703763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60" name="Line 58"/>
          <p:cNvSpPr>
            <a:spLocks noChangeShapeType="1"/>
          </p:cNvSpPr>
          <p:nvPr/>
        </p:nvSpPr>
        <p:spPr bwMode="auto">
          <a:xfrm>
            <a:off x="69357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1" name="Line 59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2" name="Line 60"/>
          <p:cNvSpPr>
            <a:spLocks noChangeShapeType="1"/>
          </p:cNvSpPr>
          <p:nvPr/>
        </p:nvSpPr>
        <p:spPr bwMode="auto">
          <a:xfrm>
            <a:off x="83026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3" name="Line 61"/>
          <p:cNvSpPr>
            <a:spLocks noChangeShapeType="1"/>
          </p:cNvSpPr>
          <p:nvPr/>
        </p:nvSpPr>
        <p:spPr bwMode="auto">
          <a:xfrm flipH="1">
            <a:off x="5780088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4" name="Line 62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5" name="Line 63"/>
          <p:cNvSpPr>
            <a:spLocks noChangeShapeType="1"/>
          </p:cNvSpPr>
          <p:nvPr/>
        </p:nvSpPr>
        <p:spPr bwMode="auto">
          <a:xfrm>
            <a:off x="52070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6" name="Line 64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7" name="Line 65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8" name="Line 66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69" name="Line 67"/>
          <p:cNvSpPr>
            <a:spLocks noChangeShapeType="1"/>
          </p:cNvSpPr>
          <p:nvPr/>
        </p:nvSpPr>
        <p:spPr bwMode="auto">
          <a:xfrm>
            <a:off x="47021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70" name="Line 68"/>
          <p:cNvSpPr>
            <a:spLocks noChangeShapeType="1"/>
          </p:cNvSpPr>
          <p:nvPr/>
        </p:nvSpPr>
        <p:spPr bwMode="auto">
          <a:xfrm>
            <a:off x="47021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71" name="Rectangle 69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3372" name="Rectangle 70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3373" name="Rectangle 71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3374" name="Rectangle 72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3375" name="Rectangle 73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3376" name="AutoShape 74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77" name="AutoShape 75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78" name="AutoShape 76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79" name="AutoShape 77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80" name="AutoShape 78"/>
          <p:cNvSpPr>
            <a:spLocks noChangeArrowheads="1"/>
          </p:cNvSpPr>
          <p:nvPr/>
        </p:nvSpPr>
        <p:spPr bwMode="auto">
          <a:xfrm>
            <a:off x="556577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81" name="AutoShape 79"/>
          <p:cNvSpPr>
            <a:spLocks noChangeArrowheads="1"/>
          </p:cNvSpPr>
          <p:nvPr/>
        </p:nvSpPr>
        <p:spPr bwMode="auto">
          <a:xfrm>
            <a:off x="556577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82" name="Rectangle 80"/>
          <p:cNvSpPr>
            <a:spLocks noChangeArrowheads="1"/>
          </p:cNvSpPr>
          <p:nvPr/>
        </p:nvSpPr>
        <p:spPr bwMode="auto">
          <a:xfrm>
            <a:off x="554513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3383" name="Rectangle 81"/>
          <p:cNvSpPr>
            <a:spLocks noChangeArrowheads="1"/>
          </p:cNvSpPr>
          <p:nvPr/>
        </p:nvSpPr>
        <p:spPr bwMode="auto">
          <a:xfrm>
            <a:off x="5553075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384" name="Rectangle 82"/>
          <p:cNvSpPr>
            <a:spLocks noChangeArrowheads="1"/>
          </p:cNvSpPr>
          <p:nvPr/>
        </p:nvSpPr>
        <p:spPr bwMode="auto">
          <a:xfrm>
            <a:off x="5553075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385" name="Rectangle 83"/>
          <p:cNvSpPr>
            <a:spLocks noChangeArrowheads="1"/>
          </p:cNvSpPr>
          <p:nvPr/>
        </p:nvSpPr>
        <p:spPr bwMode="auto">
          <a:xfrm>
            <a:off x="5553075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3386" name="Rectangle 84"/>
          <p:cNvSpPr>
            <a:spLocks noChangeArrowheads="1"/>
          </p:cNvSpPr>
          <p:nvPr/>
        </p:nvSpPr>
        <p:spPr bwMode="auto">
          <a:xfrm>
            <a:off x="5553075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3387" name="Rectangle 85"/>
          <p:cNvSpPr>
            <a:spLocks noChangeArrowheads="1"/>
          </p:cNvSpPr>
          <p:nvPr/>
        </p:nvSpPr>
        <p:spPr bwMode="auto">
          <a:xfrm>
            <a:off x="5553075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3388" name="Line 86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89" name="AutoShape 87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90" name="Rectangle 88"/>
          <p:cNvSpPr>
            <a:spLocks noChangeArrowheads="1"/>
          </p:cNvSpPr>
          <p:nvPr/>
        </p:nvSpPr>
        <p:spPr bwMode="auto">
          <a:xfrm>
            <a:off x="5551488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3391" name="AutoShape 89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392" name="Rectangle 90"/>
          <p:cNvSpPr>
            <a:spLocks noChangeArrowheads="1"/>
          </p:cNvSpPr>
          <p:nvPr/>
        </p:nvSpPr>
        <p:spPr bwMode="auto">
          <a:xfrm>
            <a:off x="5545138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3393" name="Line 91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94" name="Rectangle 92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3395" name="Freeform 93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96" name="Line 94"/>
          <p:cNvSpPr>
            <a:spLocks noChangeShapeType="1"/>
          </p:cNvSpPr>
          <p:nvPr/>
        </p:nvSpPr>
        <p:spPr bwMode="auto">
          <a:xfrm flipH="1">
            <a:off x="6948488" y="1241425"/>
            <a:ext cx="0" cy="5427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97" name="Freeform 95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98" name="Freeform 96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99" name="Freeform 97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00" name="Rectangle 98"/>
          <p:cNvSpPr>
            <a:spLocks noChangeArrowheads="1"/>
          </p:cNvSpPr>
          <p:nvPr/>
        </p:nvSpPr>
        <p:spPr bwMode="auto">
          <a:xfrm>
            <a:off x="571023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3401" name="Rectangle 99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3402" name="Rectangle 100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3403" name="Rectangle 101"/>
          <p:cNvSpPr>
            <a:spLocks noChangeArrowheads="1"/>
          </p:cNvSpPr>
          <p:nvPr/>
        </p:nvSpPr>
        <p:spPr bwMode="auto">
          <a:xfrm>
            <a:off x="751046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3404" name="Freeform 102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05" name="Freeform 103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06" name="Freeform 104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07" name="AutoShape 105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408" name="Freeform 106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09" name="Freeform 107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10" name="Rectangle 108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3411" name="Freeform 109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12" name="Rectangle 110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3413" name="Rectangle 111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3414" name="Freeform 112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15" name="Freeform 113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16" name="Freeform 114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17" name="Freeform 115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18" name="Freeform 116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19" name="Rectangle 117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3420" name="Rectangle 118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3421" name="Rectangle 119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3422" name="Rectangle 120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3423" name="Freeform 121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24" name="Freeform 122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25" name="Freeform 123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26" name="AutoShape 124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427" name="Freeform 125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28" name="Freeform 126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29" name="Rectangle 127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3430" name="Freeform 128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31" name="Rectangle 129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3432" name="Rectangle 130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3433" name="Rectangle 131"/>
          <p:cNvSpPr>
            <a:spLocks noChangeArrowheads="1"/>
          </p:cNvSpPr>
          <p:nvPr/>
        </p:nvSpPr>
        <p:spPr bwMode="auto">
          <a:xfrm>
            <a:off x="250825" y="404813"/>
            <a:ext cx="1262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6     EL LLOLLE</a:t>
            </a:r>
          </a:p>
        </p:txBody>
      </p:sp>
      <p:sp>
        <p:nvSpPr>
          <p:cNvPr id="13434" name="Rectangle 132"/>
          <p:cNvSpPr>
            <a:spLocks noChangeArrowheads="1"/>
          </p:cNvSpPr>
          <p:nvPr/>
        </p:nvSpPr>
        <p:spPr bwMode="auto">
          <a:xfrm>
            <a:off x="250825" y="1889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5    SALTO CHICO</a:t>
            </a:r>
          </a:p>
        </p:txBody>
      </p:sp>
      <p:sp>
        <p:nvSpPr>
          <p:cNvPr id="13435" name="Rectangle 133"/>
          <p:cNvSpPr>
            <a:spLocks noChangeArrowheads="1"/>
          </p:cNvSpPr>
          <p:nvPr/>
        </p:nvSpPr>
        <p:spPr bwMode="auto">
          <a:xfrm>
            <a:off x="611188" y="8366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436" name="Rectangle 134"/>
          <p:cNvSpPr>
            <a:spLocks noChangeArrowheads="1"/>
          </p:cNvSpPr>
          <p:nvPr/>
        </p:nvSpPr>
        <p:spPr bwMode="auto">
          <a:xfrm>
            <a:off x="3708400" y="827088"/>
            <a:ext cx="741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3437" name="Rectangle 135"/>
          <p:cNvSpPr>
            <a:spLocks noChangeArrowheads="1"/>
          </p:cNvSpPr>
          <p:nvPr/>
        </p:nvSpPr>
        <p:spPr bwMode="auto">
          <a:xfrm>
            <a:off x="1600200" y="5683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3438" name="Rectangle 136"/>
          <p:cNvSpPr>
            <a:spLocks noChangeArrowheads="1"/>
          </p:cNvSpPr>
          <p:nvPr/>
        </p:nvSpPr>
        <p:spPr bwMode="auto">
          <a:xfrm>
            <a:off x="1530350" y="53975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SALTO CHICO 1</a:t>
            </a:r>
          </a:p>
        </p:txBody>
      </p:sp>
      <p:sp>
        <p:nvSpPr>
          <p:cNvPr id="13439" name="Rectangle 137"/>
          <p:cNvSpPr>
            <a:spLocks noChangeArrowheads="1"/>
          </p:cNvSpPr>
          <p:nvPr/>
        </p:nvSpPr>
        <p:spPr bwMode="auto">
          <a:xfrm>
            <a:off x="1311275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5,7</a:t>
            </a:r>
          </a:p>
        </p:txBody>
      </p:sp>
      <p:sp>
        <p:nvSpPr>
          <p:cNvPr id="13440" name="Rectangle 138"/>
          <p:cNvSpPr>
            <a:spLocks noChangeArrowheads="1"/>
          </p:cNvSpPr>
          <p:nvPr/>
        </p:nvSpPr>
        <p:spPr bwMode="auto">
          <a:xfrm>
            <a:off x="1795463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6,8</a:t>
            </a:r>
          </a:p>
        </p:txBody>
      </p:sp>
      <p:sp>
        <p:nvSpPr>
          <p:cNvPr id="13441" name="Rectangle 139"/>
          <p:cNvSpPr>
            <a:spLocks noChangeArrowheads="1"/>
          </p:cNvSpPr>
          <p:nvPr/>
        </p:nvSpPr>
        <p:spPr bwMode="auto">
          <a:xfrm>
            <a:off x="2443163" y="9017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13442" name="Rectangle 140"/>
          <p:cNvSpPr>
            <a:spLocks noChangeArrowheads="1"/>
          </p:cNvSpPr>
          <p:nvPr/>
        </p:nvSpPr>
        <p:spPr bwMode="auto">
          <a:xfrm>
            <a:off x="3059113" y="901700"/>
            <a:ext cx="70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13443" name="Rectangle 141"/>
          <p:cNvSpPr>
            <a:spLocks noChangeArrowheads="1"/>
          </p:cNvSpPr>
          <p:nvPr/>
        </p:nvSpPr>
        <p:spPr bwMode="auto">
          <a:xfrm>
            <a:off x="166688" y="17668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11,4</a:t>
            </a:r>
          </a:p>
        </p:txBody>
      </p:sp>
      <p:sp>
        <p:nvSpPr>
          <p:cNvPr id="13444" name="Rectangle 142"/>
          <p:cNvSpPr>
            <a:spLocks noChangeArrowheads="1"/>
          </p:cNvSpPr>
          <p:nvPr/>
        </p:nvSpPr>
        <p:spPr bwMode="auto">
          <a:xfrm>
            <a:off x="166688" y="23764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12,2</a:t>
            </a:r>
          </a:p>
        </p:txBody>
      </p:sp>
      <p:sp>
        <p:nvSpPr>
          <p:cNvPr id="13445" name="Rectangle 143"/>
          <p:cNvSpPr>
            <a:spLocks noChangeArrowheads="1"/>
          </p:cNvSpPr>
          <p:nvPr/>
        </p:nvSpPr>
        <p:spPr bwMode="auto">
          <a:xfrm>
            <a:off x="166688" y="30622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12,5</a:t>
            </a:r>
          </a:p>
        </p:txBody>
      </p:sp>
      <p:sp>
        <p:nvSpPr>
          <p:cNvPr id="13446" name="Rectangle 144"/>
          <p:cNvSpPr>
            <a:spLocks noChangeArrowheads="1"/>
          </p:cNvSpPr>
          <p:nvPr/>
        </p:nvSpPr>
        <p:spPr bwMode="auto">
          <a:xfrm>
            <a:off x="785813" y="17732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2,4</a:t>
            </a:r>
          </a:p>
        </p:txBody>
      </p:sp>
      <p:sp>
        <p:nvSpPr>
          <p:cNvPr id="13447" name="Rectangle 145"/>
          <p:cNvSpPr>
            <a:spLocks noChangeArrowheads="1"/>
          </p:cNvSpPr>
          <p:nvPr/>
        </p:nvSpPr>
        <p:spPr bwMode="auto">
          <a:xfrm>
            <a:off x="785813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13448" name="Rectangle 146"/>
          <p:cNvSpPr>
            <a:spLocks noChangeArrowheads="1"/>
          </p:cNvSpPr>
          <p:nvPr/>
        </p:nvSpPr>
        <p:spPr bwMode="auto">
          <a:xfrm>
            <a:off x="785813" y="30686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13449" name="Rectangle 147"/>
          <p:cNvSpPr>
            <a:spLocks noChangeArrowheads="1"/>
          </p:cNvSpPr>
          <p:nvPr/>
        </p:nvSpPr>
        <p:spPr bwMode="auto">
          <a:xfrm>
            <a:off x="3832225" y="17287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13450" name="Rectangle 148"/>
          <p:cNvSpPr>
            <a:spLocks noChangeArrowheads="1"/>
          </p:cNvSpPr>
          <p:nvPr/>
        </p:nvSpPr>
        <p:spPr bwMode="auto">
          <a:xfrm>
            <a:off x="3832225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13451" name="Rectangle 149"/>
          <p:cNvSpPr>
            <a:spLocks noChangeArrowheads="1"/>
          </p:cNvSpPr>
          <p:nvPr/>
        </p:nvSpPr>
        <p:spPr bwMode="auto">
          <a:xfrm>
            <a:off x="3832225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3452" name="Line 150"/>
          <p:cNvSpPr>
            <a:spLocks noChangeShapeType="1"/>
          </p:cNvSpPr>
          <p:nvPr/>
        </p:nvSpPr>
        <p:spPr bwMode="auto">
          <a:xfrm flipV="1">
            <a:off x="1619250" y="1916113"/>
            <a:ext cx="73025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53" name="Line 151"/>
          <p:cNvSpPr>
            <a:spLocks noChangeShapeType="1"/>
          </p:cNvSpPr>
          <p:nvPr/>
        </p:nvSpPr>
        <p:spPr bwMode="auto">
          <a:xfrm>
            <a:off x="1692275" y="191611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54" name="Line 152"/>
          <p:cNvSpPr>
            <a:spLocks noChangeShapeType="1"/>
          </p:cNvSpPr>
          <p:nvPr/>
        </p:nvSpPr>
        <p:spPr bwMode="auto">
          <a:xfrm>
            <a:off x="1835150" y="1916113"/>
            <a:ext cx="142875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55" name="Line 153"/>
          <p:cNvSpPr>
            <a:spLocks noChangeShapeType="1"/>
          </p:cNvSpPr>
          <p:nvPr/>
        </p:nvSpPr>
        <p:spPr bwMode="auto">
          <a:xfrm flipV="1">
            <a:off x="1835150" y="17002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56" name="Line 154"/>
          <p:cNvSpPr>
            <a:spLocks noChangeShapeType="1"/>
          </p:cNvSpPr>
          <p:nvPr/>
        </p:nvSpPr>
        <p:spPr bwMode="auto">
          <a:xfrm flipH="1" flipV="1">
            <a:off x="1476375" y="17002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57" name="Line 155"/>
          <p:cNvSpPr>
            <a:spLocks noChangeShapeType="1"/>
          </p:cNvSpPr>
          <p:nvPr/>
        </p:nvSpPr>
        <p:spPr bwMode="auto">
          <a:xfrm flipV="1">
            <a:off x="1763713" y="17002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58" name="Oval 156"/>
          <p:cNvSpPr>
            <a:spLocks noChangeArrowheads="1"/>
          </p:cNvSpPr>
          <p:nvPr/>
        </p:nvSpPr>
        <p:spPr bwMode="auto">
          <a:xfrm>
            <a:off x="1549400" y="20637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459" name="Line 157"/>
          <p:cNvSpPr>
            <a:spLocks noChangeShapeType="1"/>
          </p:cNvSpPr>
          <p:nvPr/>
        </p:nvSpPr>
        <p:spPr bwMode="auto">
          <a:xfrm flipH="1">
            <a:off x="1547813" y="177323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0" name="Line 158"/>
          <p:cNvSpPr>
            <a:spLocks noChangeShapeType="1"/>
          </p:cNvSpPr>
          <p:nvPr/>
        </p:nvSpPr>
        <p:spPr bwMode="auto">
          <a:xfrm flipH="1">
            <a:off x="1476375" y="1700213"/>
            <a:ext cx="730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1" name="Line 159"/>
          <p:cNvSpPr>
            <a:spLocks noChangeShapeType="1"/>
          </p:cNvSpPr>
          <p:nvPr/>
        </p:nvSpPr>
        <p:spPr bwMode="auto">
          <a:xfrm>
            <a:off x="1692275" y="177323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2" name="Line 160"/>
          <p:cNvSpPr>
            <a:spLocks noChangeShapeType="1"/>
          </p:cNvSpPr>
          <p:nvPr/>
        </p:nvSpPr>
        <p:spPr bwMode="auto">
          <a:xfrm>
            <a:off x="1692275" y="17002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3" name="Line 161"/>
          <p:cNvSpPr>
            <a:spLocks noChangeShapeType="1"/>
          </p:cNvSpPr>
          <p:nvPr/>
        </p:nvSpPr>
        <p:spPr bwMode="auto">
          <a:xfrm>
            <a:off x="1906588" y="1773238"/>
            <a:ext cx="730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4" name="Line 162"/>
          <p:cNvSpPr>
            <a:spLocks noChangeShapeType="1"/>
          </p:cNvSpPr>
          <p:nvPr/>
        </p:nvSpPr>
        <p:spPr bwMode="auto">
          <a:xfrm>
            <a:off x="1979613" y="1700213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5" name="Rectangle 163"/>
          <p:cNvSpPr>
            <a:spLocks noChangeArrowheads="1"/>
          </p:cNvSpPr>
          <p:nvPr/>
        </p:nvSpPr>
        <p:spPr bwMode="auto">
          <a:xfrm>
            <a:off x="2535238" y="1657350"/>
            <a:ext cx="8572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Pto Montt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Pargua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Calle Local</a:t>
            </a:r>
          </a:p>
        </p:txBody>
      </p:sp>
      <p:sp>
        <p:nvSpPr>
          <p:cNvPr id="13466" name="Line 164"/>
          <p:cNvSpPr>
            <a:spLocks noChangeShapeType="1"/>
          </p:cNvSpPr>
          <p:nvPr/>
        </p:nvSpPr>
        <p:spPr bwMode="auto">
          <a:xfrm flipV="1">
            <a:off x="2555875" y="16986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7" name="Line 165"/>
          <p:cNvSpPr>
            <a:spLocks noChangeShapeType="1"/>
          </p:cNvSpPr>
          <p:nvPr/>
        </p:nvSpPr>
        <p:spPr bwMode="auto">
          <a:xfrm flipV="1">
            <a:off x="3276600" y="1844675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8" name="Line 166"/>
          <p:cNvSpPr>
            <a:spLocks noChangeShapeType="1"/>
          </p:cNvSpPr>
          <p:nvPr/>
        </p:nvSpPr>
        <p:spPr bwMode="auto">
          <a:xfrm>
            <a:off x="3348038" y="22050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69" name="Line 167"/>
          <p:cNvSpPr>
            <a:spLocks noChangeShapeType="1"/>
          </p:cNvSpPr>
          <p:nvPr/>
        </p:nvSpPr>
        <p:spPr bwMode="auto">
          <a:xfrm flipV="1">
            <a:off x="1763713" y="23495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70" name="Oval 168"/>
          <p:cNvSpPr>
            <a:spLocks noChangeArrowheads="1"/>
          </p:cNvSpPr>
          <p:nvPr/>
        </p:nvSpPr>
        <p:spPr bwMode="auto">
          <a:xfrm>
            <a:off x="1693863" y="27114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471" name="Line 169"/>
          <p:cNvSpPr>
            <a:spLocks noChangeShapeType="1"/>
          </p:cNvSpPr>
          <p:nvPr/>
        </p:nvSpPr>
        <p:spPr bwMode="auto">
          <a:xfrm flipH="1">
            <a:off x="1403350" y="263683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72" name="Line 170"/>
          <p:cNvSpPr>
            <a:spLocks noChangeShapeType="1"/>
          </p:cNvSpPr>
          <p:nvPr/>
        </p:nvSpPr>
        <p:spPr bwMode="auto">
          <a:xfrm>
            <a:off x="1476375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73" name="Line 171"/>
          <p:cNvSpPr>
            <a:spLocks noChangeShapeType="1"/>
          </p:cNvSpPr>
          <p:nvPr/>
        </p:nvSpPr>
        <p:spPr bwMode="auto">
          <a:xfrm>
            <a:off x="1547813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74" name="Rectangle 172"/>
          <p:cNvSpPr>
            <a:spLocks noChangeArrowheads="1"/>
          </p:cNvSpPr>
          <p:nvPr/>
        </p:nvSpPr>
        <p:spPr bwMode="auto">
          <a:xfrm>
            <a:off x="2411413" y="2341563"/>
            <a:ext cx="1249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Aridos x Izq</a:t>
            </a:r>
          </a:p>
        </p:txBody>
      </p:sp>
      <p:sp>
        <p:nvSpPr>
          <p:cNvPr id="13475" name="Line 173"/>
          <p:cNvSpPr>
            <a:spLocks noChangeShapeType="1"/>
          </p:cNvSpPr>
          <p:nvPr/>
        </p:nvSpPr>
        <p:spPr bwMode="auto">
          <a:xfrm flipV="1">
            <a:off x="1763713" y="29972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76" name="Oval 174"/>
          <p:cNvSpPr>
            <a:spLocks noChangeArrowheads="1"/>
          </p:cNvSpPr>
          <p:nvPr/>
        </p:nvSpPr>
        <p:spPr bwMode="auto">
          <a:xfrm>
            <a:off x="1693863" y="33591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477" name="Line 175"/>
          <p:cNvSpPr>
            <a:spLocks noChangeShapeType="1"/>
          </p:cNvSpPr>
          <p:nvPr/>
        </p:nvSpPr>
        <p:spPr bwMode="auto">
          <a:xfrm flipH="1">
            <a:off x="1763713" y="328453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78" name="Line 176"/>
          <p:cNvSpPr>
            <a:spLocks noChangeShapeType="1"/>
          </p:cNvSpPr>
          <p:nvPr/>
        </p:nvSpPr>
        <p:spPr bwMode="auto">
          <a:xfrm>
            <a:off x="1979613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79" name="Line 177"/>
          <p:cNvSpPr>
            <a:spLocks noChangeShapeType="1"/>
          </p:cNvSpPr>
          <p:nvPr/>
        </p:nvSpPr>
        <p:spPr bwMode="auto">
          <a:xfrm>
            <a:off x="2051050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480" name="Rectangle 178"/>
          <p:cNvSpPr>
            <a:spLocks noChangeArrowheads="1"/>
          </p:cNvSpPr>
          <p:nvPr/>
        </p:nvSpPr>
        <p:spPr bwMode="auto">
          <a:xfrm>
            <a:off x="2511425" y="3043238"/>
            <a:ext cx="112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Casa x Derecha</a:t>
            </a:r>
          </a:p>
        </p:txBody>
      </p:sp>
      <p:sp>
        <p:nvSpPr>
          <p:cNvPr id="13481" name="Rectangle 179"/>
          <p:cNvSpPr>
            <a:spLocks noChangeArrowheads="1"/>
          </p:cNvSpPr>
          <p:nvPr/>
        </p:nvSpPr>
        <p:spPr bwMode="auto">
          <a:xfrm>
            <a:off x="5135563" y="7842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482" name="Rectangle 180"/>
          <p:cNvSpPr>
            <a:spLocks noChangeArrowheads="1"/>
          </p:cNvSpPr>
          <p:nvPr/>
        </p:nvSpPr>
        <p:spPr bwMode="auto">
          <a:xfrm>
            <a:off x="4730750" y="130175"/>
            <a:ext cx="12620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6     EL LLOLLE</a:t>
            </a:r>
          </a:p>
        </p:txBody>
      </p:sp>
      <p:sp>
        <p:nvSpPr>
          <p:cNvPr id="13483" name="Rectangle 181"/>
          <p:cNvSpPr>
            <a:spLocks noChangeArrowheads="1"/>
          </p:cNvSpPr>
          <p:nvPr/>
        </p:nvSpPr>
        <p:spPr bwMode="auto">
          <a:xfrm>
            <a:off x="4716463" y="404813"/>
            <a:ext cx="14605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7    ALGODONAL</a:t>
            </a:r>
          </a:p>
        </p:txBody>
      </p:sp>
      <p:sp>
        <p:nvSpPr>
          <p:cNvPr id="13484" name="Rectangle 182"/>
          <p:cNvSpPr>
            <a:spLocks noChangeArrowheads="1"/>
          </p:cNvSpPr>
          <p:nvPr/>
        </p:nvSpPr>
        <p:spPr bwMode="auto">
          <a:xfrm>
            <a:off x="6300788" y="541338"/>
            <a:ext cx="1260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EL LLOLLE 1</a:t>
            </a:r>
          </a:p>
        </p:txBody>
      </p:sp>
      <p:sp>
        <p:nvSpPr>
          <p:cNvPr id="13485" name="Rectangle 183"/>
          <p:cNvSpPr>
            <a:spLocks noChangeArrowheads="1"/>
          </p:cNvSpPr>
          <p:nvPr/>
        </p:nvSpPr>
        <p:spPr bwMode="auto">
          <a:xfrm>
            <a:off x="8228013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3486" name="Rectangle 184"/>
          <p:cNvSpPr>
            <a:spLocks noChangeArrowheads="1"/>
          </p:cNvSpPr>
          <p:nvPr/>
        </p:nvSpPr>
        <p:spPr bwMode="auto">
          <a:xfrm>
            <a:off x="5786438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8,9</a:t>
            </a:r>
          </a:p>
        </p:txBody>
      </p:sp>
      <p:sp>
        <p:nvSpPr>
          <p:cNvPr id="13487" name="Rectangle 185"/>
          <p:cNvSpPr>
            <a:spLocks noChangeArrowheads="1"/>
          </p:cNvSpPr>
          <p:nvPr/>
        </p:nvSpPr>
        <p:spPr bwMode="auto">
          <a:xfrm>
            <a:off x="6270625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13488" name="Rectangle 186"/>
          <p:cNvSpPr>
            <a:spLocks noChangeArrowheads="1"/>
          </p:cNvSpPr>
          <p:nvPr/>
        </p:nvSpPr>
        <p:spPr bwMode="auto">
          <a:xfrm>
            <a:off x="6918325" y="9017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13489" name="Rectangle 187"/>
          <p:cNvSpPr>
            <a:spLocks noChangeArrowheads="1"/>
          </p:cNvSpPr>
          <p:nvPr/>
        </p:nvSpPr>
        <p:spPr bwMode="auto">
          <a:xfrm>
            <a:off x="7534275" y="901700"/>
            <a:ext cx="70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00:15</a:t>
            </a:r>
          </a:p>
        </p:txBody>
      </p:sp>
      <p:sp>
        <p:nvSpPr>
          <p:cNvPr id="13490" name="Rectangle 188"/>
          <p:cNvSpPr>
            <a:spLocks noChangeArrowheads="1"/>
          </p:cNvSpPr>
          <p:nvPr/>
        </p:nvSpPr>
        <p:spPr bwMode="auto">
          <a:xfrm>
            <a:off x="4716463" y="18002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3491" name="Rectangle 189"/>
          <p:cNvSpPr>
            <a:spLocks noChangeArrowheads="1"/>
          </p:cNvSpPr>
          <p:nvPr/>
        </p:nvSpPr>
        <p:spPr bwMode="auto">
          <a:xfrm>
            <a:off x="4716463" y="24479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13492" name="Rectangle 190"/>
          <p:cNvSpPr>
            <a:spLocks noChangeArrowheads="1"/>
          </p:cNvSpPr>
          <p:nvPr/>
        </p:nvSpPr>
        <p:spPr bwMode="auto">
          <a:xfrm>
            <a:off x="4746625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1,7</a:t>
            </a:r>
          </a:p>
        </p:txBody>
      </p:sp>
      <p:sp>
        <p:nvSpPr>
          <p:cNvPr id="13493" name="Rectangle 191"/>
          <p:cNvSpPr>
            <a:spLocks noChangeArrowheads="1"/>
          </p:cNvSpPr>
          <p:nvPr/>
        </p:nvSpPr>
        <p:spPr bwMode="auto">
          <a:xfrm>
            <a:off x="4716463" y="37893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2,5</a:t>
            </a:r>
          </a:p>
        </p:txBody>
      </p:sp>
      <p:sp>
        <p:nvSpPr>
          <p:cNvPr id="13494" name="Rectangle 192"/>
          <p:cNvSpPr>
            <a:spLocks noChangeArrowheads="1"/>
          </p:cNvSpPr>
          <p:nvPr/>
        </p:nvSpPr>
        <p:spPr bwMode="auto">
          <a:xfrm>
            <a:off x="476726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4,3</a:t>
            </a:r>
          </a:p>
        </p:txBody>
      </p:sp>
      <p:sp>
        <p:nvSpPr>
          <p:cNvPr id="13495" name="Rectangle 193"/>
          <p:cNvSpPr>
            <a:spLocks noChangeArrowheads="1"/>
          </p:cNvSpPr>
          <p:nvPr/>
        </p:nvSpPr>
        <p:spPr bwMode="auto">
          <a:xfrm>
            <a:off x="4767263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6,0</a:t>
            </a:r>
          </a:p>
        </p:txBody>
      </p:sp>
      <p:sp>
        <p:nvSpPr>
          <p:cNvPr id="13496" name="Rectangle 194"/>
          <p:cNvSpPr>
            <a:spLocks noChangeArrowheads="1"/>
          </p:cNvSpPr>
          <p:nvPr/>
        </p:nvSpPr>
        <p:spPr bwMode="auto">
          <a:xfrm>
            <a:off x="4746625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6,3</a:t>
            </a:r>
          </a:p>
        </p:txBody>
      </p:sp>
      <p:sp>
        <p:nvSpPr>
          <p:cNvPr id="13497" name="Rectangle 195"/>
          <p:cNvSpPr>
            <a:spLocks noChangeArrowheads="1"/>
          </p:cNvSpPr>
          <p:nvPr/>
        </p:nvSpPr>
        <p:spPr bwMode="auto">
          <a:xfrm>
            <a:off x="4746625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7,7</a:t>
            </a:r>
          </a:p>
        </p:txBody>
      </p:sp>
      <p:sp>
        <p:nvSpPr>
          <p:cNvPr id="13498" name="Rectangle 196"/>
          <p:cNvSpPr>
            <a:spLocks noChangeArrowheads="1"/>
          </p:cNvSpPr>
          <p:nvPr/>
        </p:nvSpPr>
        <p:spPr bwMode="auto">
          <a:xfrm>
            <a:off x="5251450" y="183832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3499" name="Rectangle 197"/>
          <p:cNvSpPr>
            <a:spLocks noChangeArrowheads="1"/>
          </p:cNvSpPr>
          <p:nvPr/>
        </p:nvSpPr>
        <p:spPr bwMode="auto">
          <a:xfrm>
            <a:off x="5251450" y="242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13500" name="Rectangle 198"/>
          <p:cNvSpPr>
            <a:spLocks noChangeArrowheads="1"/>
          </p:cNvSpPr>
          <p:nvPr/>
        </p:nvSpPr>
        <p:spPr bwMode="auto">
          <a:xfrm>
            <a:off x="5272088" y="30622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0,9</a:t>
            </a:r>
          </a:p>
        </p:txBody>
      </p:sp>
      <p:sp>
        <p:nvSpPr>
          <p:cNvPr id="13501" name="Rectangle 199"/>
          <p:cNvSpPr>
            <a:spLocks noChangeArrowheads="1"/>
          </p:cNvSpPr>
          <p:nvPr/>
        </p:nvSpPr>
        <p:spPr bwMode="auto">
          <a:xfrm>
            <a:off x="5251450" y="378936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13502" name="Rectangle 200"/>
          <p:cNvSpPr>
            <a:spLocks noChangeArrowheads="1"/>
          </p:cNvSpPr>
          <p:nvPr/>
        </p:nvSpPr>
        <p:spPr bwMode="auto">
          <a:xfrm>
            <a:off x="5272088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1,8</a:t>
            </a:r>
          </a:p>
        </p:txBody>
      </p:sp>
      <p:sp>
        <p:nvSpPr>
          <p:cNvPr id="13503" name="Rectangle 201"/>
          <p:cNvSpPr>
            <a:spLocks noChangeArrowheads="1"/>
          </p:cNvSpPr>
          <p:nvPr/>
        </p:nvSpPr>
        <p:spPr bwMode="auto">
          <a:xfrm>
            <a:off x="5272088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1,7</a:t>
            </a:r>
          </a:p>
        </p:txBody>
      </p:sp>
      <p:sp>
        <p:nvSpPr>
          <p:cNvPr id="13504" name="Rectangle 202"/>
          <p:cNvSpPr>
            <a:spLocks noChangeArrowheads="1"/>
          </p:cNvSpPr>
          <p:nvPr/>
        </p:nvSpPr>
        <p:spPr bwMode="auto">
          <a:xfrm>
            <a:off x="5272088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0,3</a:t>
            </a:r>
          </a:p>
        </p:txBody>
      </p:sp>
      <p:sp>
        <p:nvSpPr>
          <p:cNvPr id="13505" name="Rectangle 203"/>
          <p:cNvSpPr>
            <a:spLocks noChangeArrowheads="1"/>
          </p:cNvSpPr>
          <p:nvPr/>
        </p:nvSpPr>
        <p:spPr bwMode="auto">
          <a:xfrm>
            <a:off x="5272088" y="62309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1,4</a:t>
            </a:r>
          </a:p>
        </p:txBody>
      </p:sp>
      <p:sp>
        <p:nvSpPr>
          <p:cNvPr id="13506" name="Rectangle 204"/>
          <p:cNvSpPr>
            <a:spLocks noChangeArrowheads="1"/>
          </p:cNvSpPr>
          <p:nvPr/>
        </p:nvSpPr>
        <p:spPr bwMode="auto">
          <a:xfrm>
            <a:off x="8304213" y="176688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13507" name="Rectangle 205"/>
          <p:cNvSpPr>
            <a:spLocks noChangeArrowheads="1"/>
          </p:cNvSpPr>
          <p:nvPr/>
        </p:nvSpPr>
        <p:spPr bwMode="auto">
          <a:xfrm>
            <a:off x="8420100" y="24145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9,6</a:t>
            </a:r>
          </a:p>
        </p:txBody>
      </p:sp>
      <p:sp>
        <p:nvSpPr>
          <p:cNvPr id="13508" name="Rectangle 206"/>
          <p:cNvSpPr>
            <a:spLocks noChangeArrowheads="1"/>
          </p:cNvSpPr>
          <p:nvPr/>
        </p:nvSpPr>
        <p:spPr bwMode="auto">
          <a:xfrm>
            <a:off x="8420100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8,7</a:t>
            </a:r>
          </a:p>
        </p:txBody>
      </p:sp>
      <p:sp>
        <p:nvSpPr>
          <p:cNvPr id="13509" name="Rectangle 207"/>
          <p:cNvSpPr>
            <a:spLocks noChangeArrowheads="1"/>
          </p:cNvSpPr>
          <p:nvPr/>
        </p:nvSpPr>
        <p:spPr bwMode="auto">
          <a:xfrm>
            <a:off x="8420100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7,9</a:t>
            </a:r>
          </a:p>
        </p:txBody>
      </p:sp>
      <p:sp>
        <p:nvSpPr>
          <p:cNvPr id="13510" name="Rectangle 208"/>
          <p:cNvSpPr>
            <a:spLocks noChangeArrowheads="1"/>
          </p:cNvSpPr>
          <p:nvPr/>
        </p:nvSpPr>
        <p:spPr bwMode="auto">
          <a:xfrm>
            <a:off x="836771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6,1</a:t>
            </a:r>
          </a:p>
        </p:txBody>
      </p:sp>
      <p:sp>
        <p:nvSpPr>
          <p:cNvPr id="13511" name="Rectangle 209"/>
          <p:cNvSpPr>
            <a:spLocks noChangeArrowheads="1"/>
          </p:cNvSpPr>
          <p:nvPr/>
        </p:nvSpPr>
        <p:spPr bwMode="auto">
          <a:xfrm>
            <a:off x="8367713" y="5113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4,4</a:t>
            </a:r>
          </a:p>
        </p:txBody>
      </p:sp>
      <p:sp>
        <p:nvSpPr>
          <p:cNvPr id="13512" name="Rectangle 210"/>
          <p:cNvSpPr>
            <a:spLocks noChangeArrowheads="1"/>
          </p:cNvSpPr>
          <p:nvPr/>
        </p:nvSpPr>
        <p:spPr bwMode="auto">
          <a:xfrm>
            <a:off x="8367713" y="5689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4,1</a:t>
            </a:r>
          </a:p>
        </p:txBody>
      </p:sp>
      <p:sp>
        <p:nvSpPr>
          <p:cNvPr id="13513" name="Rectangle 211"/>
          <p:cNvSpPr>
            <a:spLocks noChangeArrowheads="1"/>
          </p:cNvSpPr>
          <p:nvPr/>
        </p:nvSpPr>
        <p:spPr bwMode="auto">
          <a:xfrm>
            <a:off x="8367713" y="61928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2,7</a:t>
            </a:r>
          </a:p>
        </p:txBody>
      </p:sp>
      <p:sp>
        <p:nvSpPr>
          <p:cNvPr id="13514" name="Rectangle 121"/>
          <p:cNvSpPr>
            <a:spLocks noChangeArrowheads="1"/>
          </p:cNvSpPr>
          <p:nvPr/>
        </p:nvSpPr>
        <p:spPr bwMode="auto">
          <a:xfrm>
            <a:off x="3851275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09</a:t>
            </a:r>
          </a:p>
        </p:txBody>
      </p:sp>
      <p:sp>
        <p:nvSpPr>
          <p:cNvPr id="13515" name="Rectangle 121"/>
          <p:cNvSpPr>
            <a:spLocks noChangeArrowheads="1"/>
          </p:cNvSpPr>
          <p:nvPr/>
        </p:nvSpPr>
        <p:spPr bwMode="auto">
          <a:xfrm>
            <a:off x="8401050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</a:t>
            </a:r>
          </a:p>
        </p:txBody>
      </p:sp>
      <p:sp>
        <p:nvSpPr>
          <p:cNvPr id="13516" name="Line 205"/>
          <p:cNvSpPr>
            <a:spLocks noChangeShapeType="1"/>
          </p:cNvSpPr>
          <p:nvPr/>
        </p:nvSpPr>
        <p:spPr bwMode="auto">
          <a:xfrm flipV="1">
            <a:off x="6300788" y="17732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17" name="Oval 168"/>
          <p:cNvSpPr>
            <a:spLocks noChangeArrowheads="1"/>
          </p:cNvSpPr>
          <p:nvPr/>
        </p:nvSpPr>
        <p:spPr bwMode="auto">
          <a:xfrm>
            <a:off x="6227763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18" name="Text Box 207"/>
          <p:cNvSpPr txBox="1">
            <a:spLocks noChangeArrowheads="1"/>
          </p:cNvSpPr>
          <p:nvPr/>
        </p:nvSpPr>
        <p:spPr bwMode="auto">
          <a:xfrm>
            <a:off x="6948488" y="1728788"/>
            <a:ext cx="100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Letrero x IZQ</a:t>
            </a:r>
          </a:p>
        </p:txBody>
      </p:sp>
      <p:sp>
        <p:nvSpPr>
          <p:cNvPr id="13519" name="Line 200"/>
          <p:cNvSpPr>
            <a:spLocks noChangeShapeType="1"/>
          </p:cNvSpPr>
          <p:nvPr/>
        </p:nvSpPr>
        <p:spPr bwMode="auto">
          <a:xfrm flipH="1">
            <a:off x="7237413" y="566102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0" name="Oval 201"/>
          <p:cNvSpPr>
            <a:spLocks noChangeArrowheads="1"/>
          </p:cNvSpPr>
          <p:nvPr/>
        </p:nvSpPr>
        <p:spPr bwMode="auto">
          <a:xfrm>
            <a:off x="7094538" y="59515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21" name="Line 195"/>
          <p:cNvSpPr>
            <a:spLocks noChangeShapeType="1"/>
          </p:cNvSpPr>
          <p:nvPr/>
        </p:nvSpPr>
        <p:spPr bwMode="auto">
          <a:xfrm flipV="1">
            <a:off x="6375400" y="37163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2" name="Line 196"/>
          <p:cNvSpPr>
            <a:spLocks noChangeShapeType="1"/>
          </p:cNvSpPr>
          <p:nvPr/>
        </p:nvSpPr>
        <p:spPr bwMode="auto">
          <a:xfrm>
            <a:off x="6230938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3" name="Line 197"/>
          <p:cNvSpPr>
            <a:spLocks noChangeShapeType="1"/>
          </p:cNvSpPr>
          <p:nvPr/>
        </p:nvSpPr>
        <p:spPr bwMode="auto">
          <a:xfrm>
            <a:off x="6518275" y="37909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4" name="Line 198"/>
          <p:cNvSpPr>
            <a:spLocks noChangeShapeType="1"/>
          </p:cNvSpPr>
          <p:nvPr/>
        </p:nvSpPr>
        <p:spPr bwMode="auto">
          <a:xfrm flipH="1" flipV="1">
            <a:off x="6157913" y="3717925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5" name="Line 199"/>
          <p:cNvSpPr>
            <a:spLocks noChangeShapeType="1"/>
          </p:cNvSpPr>
          <p:nvPr/>
        </p:nvSpPr>
        <p:spPr bwMode="auto">
          <a:xfrm flipH="1" flipV="1">
            <a:off x="6516688" y="4006850"/>
            <a:ext cx="71437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6" name="Line 200"/>
          <p:cNvSpPr>
            <a:spLocks noChangeShapeType="1"/>
          </p:cNvSpPr>
          <p:nvPr/>
        </p:nvSpPr>
        <p:spPr bwMode="auto">
          <a:xfrm flipV="1">
            <a:off x="6157913" y="4005263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7" name="Line 201"/>
          <p:cNvSpPr>
            <a:spLocks noChangeShapeType="1"/>
          </p:cNvSpPr>
          <p:nvPr/>
        </p:nvSpPr>
        <p:spPr bwMode="auto">
          <a:xfrm flipV="1">
            <a:off x="6516688" y="3716338"/>
            <a:ext cx="714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28" name="Oval 202"/>
          <p:cNvSpPr>
            <a:spLocks noChangeArrowheads="1"/>
          </p:cNvSpPr>
          <p:nvPr/>
        </p:nvSpPr>
        <p:spPr bwMode="auto">
          <a:xfrm>
            <a:off x="6305550" y="40084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29" name="Text Box 228"/>
          <p:cNvSpPr txBox="1">
            <a:spLocks noChangeArrowheads="1"/>
          </p:cNvSpPr>
          <p:nvPr/>
        </p:nvSpPr>
        <p:spPr bwMode="auto">
          <a:xfrm>
            <a:off x="7034213" y="36925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RODRIGO</a:t>
            </a:r>
          </a:p>
        </p:txBody>
      </p:sp>
      <p:sp>
        <p:nvSpPr>
          <p:cNvPr id="13530" name="Line 173"/>
          <p:cNvSpPr>
            <a:spLocks noChangeShapeType="1"/>
          </p:cNvSpPr>
          <p:nvPr/>
        </p:nvSpPr>
        <p:spPr bwMode="auto">
          <a:xfrm flipV="1">
            <a:off x="6372225" y="5013325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31" name="Oval 174"/>
          <p:cNvSpPr>
            <a:spLocks noChangeArrowheads="1"/>
          </p:cNvSpPr>
          <p:nvPr/>
        </p:nvSpPr>
        <p:spPr bwMode="auto">
          <a:xfrm>
            <a:off x="6300788" y="53006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32" name="Line 175"/>
          <p:cNvSpPr>
            <a:spLocks noChangeShapeType="1"/>
          </p:cNvSpPr>
          <p:nvPr/>
        </p:nvSpPr>
        <p:spPr bwMode="auto">
          <a:xfrm flipH="1" flipV="1">
            <a:off x="6372225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33" name="Line 176"/>
          <p:cNvSpPr>
            <a:spLocks noChangeShapeType="1"/>
          </p:cNvSpPr>
          <p:nvPr/>
        </p:nvSpPr>
        <p:spPr bwMode="auto">
          <a:xfrm>
            <a:off x="6588125" y="5300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34" name="Line 177"/>
          <p:cNvSpPr>
            <a:spLocks noChangeShapeType="1"/>
          </p:cNvSpPr>
          <p:nvPr/>
        </p:nvSpPr>
        <p:spPr bwMode="auto">
          <a:xfrm>
            <a:off x="6516688" y="52292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35" name="Line 173"/>
          <p:cNvSpPr>
            <a:spLocks noChangeShapeType="1"/>
          </p:cNvSpPr>
          <p:nvPr/>
        </p:nvSpPr>
        <p:spPr bwMode="auto">
          <a:xfrm flipV="1">
            <a:off x="6297613" y="23495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36" name="Oval 174"/>
          <p:cNvSpPr>
            <a:spLocks noChangeArrowheads="1"/>
          </p:cNvSpPr>
          <p:nvPr/>
        </p:nvSpPr>
        <p:spPr bwMode="auto">
          <a:xfrm>
            <a:off x="6227763" y="27114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37" name="Line 175"/>
          <p:cNvSpPr>
            <a:spLocks noChangeShapeType="1"/>
          </p:cNvSpPr>
          <p:nvPr/>
        </p:nvSpPr>
        <p:spPr bwMode="auto">
          <a:xfrm flipH="1">
            <a:off x="6297613" y="263683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38" name="Line 176"/>
          <p:cNvSpPr>
            <a:spLocks noChangeShapeType="1"/>
          </p:cNvSpPr>
          <p:nvPr/>
        </p:nvSpPr>
        <p:spPr bwMode="auto">
          <a:xfrm>
            <a:off x="6513513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39" name="Line 177"/>
          <p:cNvSpPr>
            <a:spLocks noChangeShapeType="1"/>
          </p:cNvSpPr>
          <p:nvPr/>
        </p:nvSpPr>
        <p:spPr bwMode="auto">
          <a:xfrm>
            <a:off x="6584950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0" name="Line 173"/>
          <p:cNvSpPr>
            <a:spLocks noChangeShapeType="1"/>
          </p:cNvSpPr>
          <p:nvPr/>
        </p:nvSpPr>
        <p:spPr bwMode="auto">
          <a:xfrm flipV="1">
            <a:off x="6299200" y="29972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1" name="Oval 174"/>
          <p:cNvSpPr>
            <a:spLocks noChangeArrowheads="1"/>
          </p:cNvSpPr>
          <p:nvPr/>
        </p:nvSpPr>
        <p:spPr bwMode="auto">
          <a:xfrm>
            <a:off x="6229350" y="33591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42" name="Line 175"/>
          <p:cNvSpPr>
            <a:spLocks noChangeShapeType="1"/>
          </p:cNvSpPr>
          <p:nvPr/>
        </p:nvSpPr>
        <p:spPr bwMode="auto">
          <a:xfrm flipH="1">
            <a:off x="6299200" y="328453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3" name="Line 176"/>
          <p:cNvSpPr>
            <a:spLocks noChangeShapeType="1"/>
          </p:cNvSpPr>
          <p:nvPr/>
        </p:nvSpPr>
        <p:spPr bwMode="auto">
          <a:xfrm>
            <a:off x="6515100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4" name="Line 177"/>
          <p:cNvSpPr>
            <a:spLocks noChangeShapeType="1"/>
          </p:cNvSpPr>
          <p:nvPr/>
        </p:nvSpPr>
        <p:spPr bwMode="auto">
          <a:xfrm>
            <a:off x="6586538" y="32131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5" name="Line 195"/>
          <p:cNvSpPr>
            <a:spLocks noChangeShapeType="1"/>
          </p:cNvSpPr>
          <p:nvPr/>
        </p:nvSpPr>
        <p:spPr bwMode="auto">
          <a:xfrm flipV="1">
            <a:off x="6373813" y="43894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6" name="Line 196"/>
          <p:cNvSpPr>
            <a:spLocks noChangeShapeType="1"/>
          </p:cNvSpPr>
          <p:nvPr/>
        </p:nvSpPr>
        <p:spPr bwMode="auto">
          <a:xfrm>
            <a:off x="6229350" y="44640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7" name="Line 197"/>
          <p:cNvSpPr>
            <a:spLocks noChangeShapeType="1"/>
          </p:cNvSpPr>
          <p:nvPr/>
        </p:nvSpPr>
        <p:spPr bwMode="auto">
          <a:xfrm>
            <a:off x="6516688" y="446405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8" name="Line 198"/>
          <p:cNvSpPr>
            <a:spLocks noChangeShapeType="1"/>
          </p:cNvSpPr>
          <p:nvPr/>
        </p:nvSpPr>
        <p:spPr bwMode="auto">
          <a:xfrm flipH="1" flipV="1">
            <a:off x="6156325" y="4391025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49" name="Line 199"/>
          <p:cNvSpPr>
            <a:spLocks noChangeShapeType="1"/>
          </p:cNvSpPr>
          <p:nvPr/>
        </p:nvSpPr>
        <p:spPr bwMode="auto">
          <a:xfrm flipH="1" flipV="1">
            <a:off x="6515100" y="4679950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50" name="Line 200"/>
          <p:cNvSpPr>
            <a:spLocks noChangeShapeType="1"/>
          </p:cNvSpPr>
          <p:nvPr/>
        </p:nvSpPr>
        <p:spPr bwMode="auto">
          <a:xfrm flipV="1">
            <a:off x="6156325" y="4678363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51" name="Line 201"/>
          <p:cNvSpPr>
            <a:spLocks noChangeShapeType="1"/>
          </p:cNvSpPr>
          <p:nvPr/>
        </p:nvSpPr>
        <p:spPr bwMode="auto">
          <a:xfrm flipV="1">
            <a:off x="6515100" y="4389438"/>
            <a:ext cx="7143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52" name="Oval 202"/>
          <p:cNvSpPr>
            <a:spLocks noChangeArrowheads="1"/>
          </p:cNvSpPr>
          <p:nvPr/>
        </p:nvSpPr>
        <p:spPr bwMode="auto">
          <a:xfrm>
            <a:off x="6303963" y="46815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53" name="Text Box 266"/>
          <p:cNvSpPr txBox="1">
            <a:spLocks noChangeArrowheads="1"/>
          </p:cNvSpPr>
          <p:nvPr/>
        </p:nvSpPr>
        <p:spPr bwMode="auto">
          <a:xfrm>
            <a:off x="7032625" y="4365625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CLODOMIRO</a:t>
            </a:r>
          </a:p>
        </p:txBody>
      </p:sp>
      <p:sp>
        <p:nvSpPr>
          <p:cNvPr id="13554" name="Line 267"/>
          <p:cNvSpPr>
            <a:spLocks noChangeShapeType="1"/>
          </p:cNvSpPr>
          <p:nvPr/>
        </p:nvSpPr>
        <p:spPr bwMode="auto">
          <a:xfrm flipV="1">
            <a:off x="6443663" y="5805488"/>
            <a:ext cx="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55" name="Line 269"/>
          <p:cNvSpPr>
            <a:spLocks noChangeShapeType="1"/>
          </p:cNvSpPr>
          <p:nvPr/>
        </p:nvSpPr>
        <p:spPr bwMode="auto">
          <a:xfrm flipH="1" flipV="1">
            <a:off x="6370638" y="5734050"/>
            <a:ext cx="73025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56" name="Line 270"/>
          <p:cNvSpPr>
            <a:spLocks noChangeShapeType="1"/>
          </p:cNvSpPr>
          <p:nvPr/>
        </p:nvSpPr>
        <p:spPr bwMode="auto">
          <a:xfrm flipH="1">
            <a:off x="6084888" y="5734050"/>
            <a:ext cx="285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57" name="Oval 201"/>
          <p:cNvSpPr>
            <a:spLocks noChangeArrowheads="1"/>
          </p:cNvSpPr>
          <p:nvPr/>
        </p:nvSpPr>
        <p:spPr bwMode="auto">
          <a:xfrm>
            <a:off x="6372225" y="59499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58" name="Line 195"/>
          <p:cNvSpPr>
            <a:spLocks noChangeShapeType="1"/>
          </p:cNvSpPr>
          <p:nvPr/>
        </p:nvSpPr>
        <p:spPr bwMode="auto">
          <a:xfrm flipV="1">
            <a:off x="6373813" y="62357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59" name="Line 196"/>
          <p:cNvSpPr>
            <a:spLocks noChangeShapeType="1"/>
          </p:cNvSpPr>
          <p:nvPr/>
        </p:nvSpPr>
        <p:spPr bwMode="auto">
          <a:xfrm>
            <a:off x="6229350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60" name="Line 197"/>
          <p:cNvSpPr>
            <a:spLocks noChangeShapeType="1"/>
          </p:cNvSpPr>
          <p:nvPr/>
        </p:nvSpPr>
        <p:spPr bwMode="auto">
          <a:xfrm>
            <a:off x="6516688" y="63103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61" name="Line 198"/>
          <p:cNvSpPr>
            <a:spLocks noChangeShapeType="1"/>
          </p:cNvSpPr>
          <p:nvPr/>
        </p:nvSpPr>
        <p:spPr bwMode="auto">
          <a:xfrm flipH="1" flipV="1">
            <a:off x="6156325" y="6237288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62" name="Line 199"/>
          <p:cNvSpPr>
            <a:spLocks noChangeShapeType="1"/>
          </p:cNvSpPr>
          <p:nvPr/>
        </p:nvSpPr>
        <p:spPr bwMode="auto">
          <a:xfrm flipH="1" flipV="1">
            <a:off x="6515100" y="652621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63" name="Line 200"/>
          <p:cNvSpPr>
            <a:spLocks noChangeShapeType="1"/>
          </p:cNvSpPr>
          <p:nvPr/>
        </p:nvSpPr>
        <p:spPr bwMode="auto">
          <a:xfrm flipV="1">
            <a:off x="6156325" y="652462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64" name="Line 201"/>
          <p:cNvSpPr>
            <a:spLocks noChangeShapeType="1"/>
          </p:cNvSpPr>
          <p:nvPr/>
        </p:nvSpPr>
        <p:spPr bwMode="auto">
          <a:xfrm flipV="1">
            <a:off x="6515100" y="623570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565" name="Oval 202"/>
          <p:cNvSpPr>
            <a:spLocks noChangeArrowheads="1"/>
          </p:cNvSpPr>
          <p:nvPr/>
        </p:nvSpPr>
        <p:spPr bwMode="auto">
          <a:xfrm>
            <a:off x="6303963" y="65278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3566" name="Text Box 280"/>
          <p:cNvSpPr txBox="1">
            <a:spLocks noChangeArrowheads="1"/>
          </p:cNvSpPr>
          <p:nvPr/>
        </p:nvSpPr>
        <p:spPr bwMode="auto">
          <a:xfrm>
            <a:off x="7032625" y="6211888"/>
            <a:ext cx="132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EL LLOLLE   “ OJO”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4145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7814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260475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858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809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09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809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5381" name="Freeform 21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2332038" y="1241425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93" name="AutoShape 33"/>
          <p:cNvSpPr>
            <a:spLocks noChangeArrowheads="1"/>
          </p:cNvSpPr>
          <p:nvPr/>
        </p:nvSpPr>
        <p:spPr bwMode="auto">
          <a:xfrm>
            <a:off x="179388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4703763" y="190500"/>
            <a:ext cx="4173537" cy="6478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69357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83026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 flipH="1">
            <a:off x="5780088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52070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47021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47021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5417" name="AutoShape 57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18" name="AutoShape 58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19" name="AutoShape 59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20" name="AutoShape 60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21" name="AutoShape 61"/>
          <p:cNvSpPr>
            <a:spLocks noChangeArrowheads="1"/>
          </p:cNvSpPr>
          <p:nvPr/>
        </p:nvSpPr>
        <p:spPr bwMode="auto">
          <a:xfrm>
            <a:off x="556577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22" name="AutoShape 62"/>
          <p:cNvSpPr>
            <a:spLocks noChangeArrowheads="1"/>
          </p:cNvSpPr>
          <p:nvPr/>
        </p:nvSpPr>
        <p:spPr bwMode="auto">
          <a:xfrm>
            <a:off x="556577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5545138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553075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553075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553075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5553075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5553075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30" name="AutoShape 70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5551488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5432" name="AutoShape 72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33" name="Rectangle 73"/>
          <p:cNvSpPr>
            <a:spLocks noChangeArrowheads="1"/>
          </p:cNvSpPr>
          <p:nvPr/>
        </p:nvSpPr>
        <p:spPr bwMode="auto">
          <a:xfrm>
            <a:off x="5545138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5436" name="Freeform 76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 flipH="1">
            <a:off x="6948488" y="1241425"/>
            <a:ext cx="0" cy="5427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38" name="Freeform 78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39" name="Freeform 79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40" name="Freeform 80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41" name="Rectangle 81"/>
          <p:cNvSpPr>
            <a:spLocks noChangeArrowheads="1"/>
          </p:cNvSpPr>
          <p:nvPr/>
        </p:nvSpPr>
        <p:spPr bwMode="auto">
          <a:xfrm>
            <a:off x="571023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751046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5445" name="Freeform 85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46" name="Freeform 86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47" name="Freeform 87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48" name="AutoShape 88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49" name="Freeform 89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50" name="Freeform 90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51" name="Rectangle 91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5452" name="Freeform 92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53" name="Rectangle 93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5454" name="Rectangle 94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5455" name="Rectangle 95"/>
          <p:cNvSpPr>
            <a:spLocks noChangeArrowheads="1"/>
          </p:cNvSpPr>
          <p:nvPr/>
        </p:nvSpPr>
        <p:spPr bwMode="auto">
          <a:xfrm>
            <a:off x="4630738" y="198438"/>
            <a:ext cx="140493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7  ALGODONAL </a:t>
            </a:r>
          </a:p>
        </p:txBody>
      </p:sp>
      <p:sp>
        <p:nvSpPr>
          <p:cNvPr id="15456" name="Freeform 96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57" name="AutoShape 97"/>
          <p:cNvSpPr>
            <a:spLocks noChangeArrowheads="1"/>
          </p:cNvSpPr>
          <p:nvPr/>
        </p:nvSpPr>
        <p:spPr bwMode="auto">
          <a:xfrm>
            <a:off x="1028700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58" name="AutoShape 98"/>
          <p:cNvSpPr>
            <a:spLocks noChangeArrowheads="1"/>
          </p:cNvSpPr>
          <p:nvPr/>
        </p:nvSpPr>
        <p:spPr bwMode="auto">
          <a:xfrm>
            <a:off x="1028700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59" name="AutoShape 99"/>
          <p:cNvSpPr>
            <a:spLocks noChangeArrowheads="1"/>
          </p:cNvSpPr>
          <p:nvPr/>
        </p:nvSpPr>
        <p:spPr bwMode="auto">
          <a:xfrm>
            <a:off x="1028700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60" name="AutoShape 100"/>
          <p:cNvSpPr>
            <a:spLocks noChangeArrowheads="1"/>
          </p:cNvSpPr>
          <p:nvPr/>
        </p:nvSpPr>
        <p:spPr bwMode="auto">
          <a:xfrm>
            <a:off x="1028700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61" name="AutoShape 101"/>
          <p:cNvSpPr>
            <a:spLocks noChangeArrowheads="1"/>
          </p:cNvSpPr>
          <p:nvPr/>
        </p:nvSpPr>
        <p:spPr bwMode="auto">
          <a:xfrm>
            <a:off x="1028700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62" name="Rectangle 103"/>
          <p:cNvSpPr>
            <a:spLocks noChangeArrowheads="1"/>
          </p:cNvSpPr>
          <p:nvPr/>
        </p:nvSpPr>
        <p:spPr bwMode="auto">
          <a:xfrm>
            <a:off x="1008063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5463" name="Rectangle 104"/>
          <p:cNvSpPr>
            <a:spLocks noChangeArrowheads="1"/>
          </p:cNvSpPr>
          <p:nvPr/>
        </p:nvSpPr>
        <p:spPr bwMode="auto">
          <a:xfrm>
            <a:off x="1016000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5464" name="Rectangle 105"/>
          <p:cNvSpPr>
            <a:spLocks noChangeArrowheads="1"/>
          </p:cNvSpPr>
          <p:nvPr/>
        </p:nvSpPr>
        <p:spPr bwMode="auto">
          <a:xfrm>
            <a:off x="1016000" y="2925763"/>
            <a:ext cx="271463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5465" name="Rectangle 106"/>
          <p:cNvSpPr>
            <a:spLocks noChangeArrowheads="1"/>
          </p:cNvSpPr>
          <p:nvPr/>
        </p:nvSpPr>
        <p:spPr bwMode="auto">
          <a:xfrm>
            <a:off x="1016000" y="3573463"/>
            <a:ext cx="2714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5466" name="Rectangle 107"/>
          <p:cNvSpPr>
            <a:spLocks noChangeArrowheads="1"/>
          </p:cNvSpPr>
          <p:nvPr/>
        </p:nvSpPr>
        <p:spPr bwMode="auto">
          <a:xfrm>
            <a:off x="1016000" y="4292600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5467" name="Freeform 113"/>
          <p:cNvSpPr>
            <a:spLocks/>
          </p:cNvSpPr>
          <p:nvPr/>
        </p:nvSpPr>
        <p:spPr bwMode="black">
          <a:xfrm>
            <a:off x="185738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68" name="Freeform 114"/>
          <p:cNvSpPr>
            <a:spLocks/>
          </p:cNvSpPr>
          <p:nvPr/>
        </p:nvSpPr>
        <p:spPr bwMode="auto">
          <a:xfrm>
            <a:off x="1266825" y="836613"/>
            <a:ext cx="1588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69" name="Freeform 115"/>
          <p:cNvSpPr>
            <a:spLocks/>
          </p:cNvSpPr>
          <p:nvPr/>
        </p:nvSpPr>
        <p:spPr bwMode="auto">
          <a:xfrm>
            <a:off x="1266825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70" name="Freeform 116"/>
          <p:cNvSpPr>
            <a:spLocks/>
          </p:cNvSpPr>
          <p:nvPr/>
        </p:nvSpPr>
        <p:spPr bwMode="auto">
          <a:xfrm>
            <a:off x="3786188" y="188913"/>
            <a:ext cx="1587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71" name="Rectangle 117"/>
          <p:cNvSpPr>
            <a:spLocks noChangeArrowheads="1"/>
          </p:cNvSpPr>
          <p:nvPr/>
        </p:nvSpPr>
        <p:spPr bwMode="auto">
          <a:xfrm>
            <a:off x="1193800" y="765175"/>
            <a:ext cx="582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5472" name="Rectangle 118"/>
          <p:cNvSpPr>
            <a:spLocks noChangeArrowheads="1"/>
          </p:cNvSpPr>
          <p:nvPr/>
        </p:nvSpPr>
        <p:spPr bwMode="auto">
          <a:xfrm>
            <a:off x="1751013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5473" name="Rectangle 119"/>
          <p:cNvSpPr>
            <a:spLocks noChangeArrowheads="1"/>
          </p:cNvSpPr>
          <p:nvPr/>
        </p:nvSpPr>
        <p:spPr bwMode="auto">
          <a:xfrm>
            <a:off x="2335213" y="765175"/>
            <a:ext cx="722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5474" name="Rectangle 120"/>
          <p:cNvSpPr>
            <a:spLocks noChangeArrowheads="1"/>
          </p:cNvSpPr>
          <p:nvPr/>
        </p:nvSpPr>
        <p:spPr bwMode="auto">
          <a:xfrm>
            <a:off x="2994025" y="765175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5475" name="Freeform 121"/>
          <p:cNvSpPr>
            <a:spLocks/>
          </p:cNvSpPr>
          <p:nvPr/>
        </p:nvSpPr>
        <p:spPr bwMode="auto">
          <a:xfrm>
            <a:off x="17700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76" name="Freeform 122"/>
          <p:cNvSpPr>
            <a:spLocks/>
          </p:cNvSpPr>
          <p:nvPr/>
        </p:nvSpPr>
        <p:spPr bwMode="auto">
          <a:xfrm>
            <a:off x="23463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77" name="Freeform 123"/>
          <p:cNvSpPr>
            <a:spLocks/>
          </p:cNvSpPr>
          <p:nvPr/>
        </p:nvSpPr>
        <p:spPr bwMode="auto">
          <a:xfrm>
            <a:off x="30654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78" name="Freeform 124"/>
          <p:cNvSpPr>
            <a:spLocks/>
          </p:cNvSpPr>
          <p:nvPr/>
        </p:nvSpPr>
        <p:spPr bwMode="auto">
          <a:xfrm>
            <a:off x="1193800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79" name="Freeform 125"/>
          <p:cNvSpPr>
            <a:spLocks/>
          </p:cNvSpPr>
          <p:nvPr/>
        </p:nvSpPr>
        <p:spPr bwMode="auto">
          <a:xfrm>
            <a:off x="185738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80" name="Rectangle 126"/>
          <p:cNvSpPr>
            <a:spLocks noChangeArrowheads="1"/>
          </p:cNvSpPr>
          <p:nvPr/>
        </p:nvSpPr>
        <p:spPr bwMode="auto">
          <a:xfrm>
            <a:off x="3749675" y="158750"/>
            <a:ext cx="536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5481" name="Freeform 127"/>
          <p:cNvSpPr>
            <a:spLocks/>
          </p:cNvSpPr>
          <p:nvPr/>
        </p:nvSpPr>
        <p:spPr bwMode="auto">
          <a:xfrm>
            <a:off x="3786188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482" name="Rectangle 128"/>
          <p:cNvSpPr>
            <a:spLocks noChangeArrowheads="1"/>
          </p:cNvSpPr>
          <p:nvPr/>
        </p:nvSpPr>
        <p:spPr bwMode="auto">
          <a:xfrm>
            <a:off x="376078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5483" name="Rectangle 129"/>
          <p:cNvSpPr>
            <a:spLocks noChangeArrowheads="1"/>
          </p:cNvSpPr>
          <p:nvPr/>
        </p:nvSpPr>
        <p:spPr bwMode="auto">
          <a:xfrm>
            <a:off x="185738" y="590550"/>
            <a:ext cx="100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5484" name="Rectangle 130"/>
          <p:cNvSpPr>
            <a:spLocks noChangeArrowheads="1"/>
          </p:cNvSpPr>
          <p:nvPr/>
        </p:nvSpPr>
        <p:spPr bwMode="auto">
          <a:xfrm>
            <a:off x="3705225" y="827088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5485" name="Rectangle 132"/>
          <p:cNvSpPr>
            <a:spLocks noChangeArrowheads="1"/>
          </p:cNvSpPr>
          <p:nvPr/>
        </p:nvSpPr>
        <p:spPr bwMode="auto">
          <a:xfrm>
            <a:off x="285750" y="188913"/>
            <a:ext cx="1262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6     EL LLOLLE</a:t>
            </a:r>
          </a:p>
        </p:txBody>
      </p:sp>
      <p:sp>
        <p:nvSpPr>
          <p:cNvPr id="15486" name="Rectangle 133"/>
          <p:cNvSpPr>
            <a:spLocks noChangeArrowheads="1"/>
          </p:cNvSpPr>
          <p:nvPr/>
        </p:nvSpPr>
        <p:spPr bwMode="auto">
          <a:xfrm>
            <a:off x="303213" y="404813"/>
            <a:ext cx="14398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7    ALGODONAL</a:t>
            </a:r>
          </a:p>
        </p:txBody>
      </p:sp>
      <p:sp>
        <p:nvSpPr>
          <p:cNvPr id="15487" name="Rectangle 134"/>
          <p:cNvSpPr>
            <a:spLocks noChangeArrowheads="1"/>
          </p:cNvSpPr>
          <p:nvPr/>
        </p:nvSpPr>
        <p:spPr bwMode="auto">
          <a:xfrm>
            <a:off x="536575" y="8366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5488" name="Rectangle 139"/>
          <p:cNvSpPr>
            <a:spLocks noChangeArrowheads="1"/>
          </p:cNvSpPr>
          <p:nvPr/>
        </p:nvSpPr>
        <p:spPr bwMode="auto">
          <a:xfrm>
            <a:off x="231775" y="17668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8,1</a:t>
            </a:r>
          </a:p>
        </p:txBody>
      </p:sp>
      <p:sp>
        <p:nvSpPr>
          <p:cNvPr id="15489" name="Rectangle 140"/>
          <p:cNvSpPr>
            <a:spLocks noChangeArrowheads="1"/>
          </p:cNvSpPr>
          <p:nvPr/>
        </p:nvSpPr>
        <p:spPr bwMode="auto">
          <a:xfrm>
            <a:off x="231775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8,9</a:t>
            </a:r>
          </a:p>
        </p:txBody>
      </p:sp>
      <p:sp>
        <p:nvSpPr>
          <p:cNvPr id="15490" name="Rectangle 141"/>
          <p:cNvSpPr>
            <a:spLocks noChangeArrowheads="1"/>
          </p:cNvSpPr>
          <p:nvPr/>
        </p:nvSpPr>
        <p:spPr bwMode="auto">
          <a:xfrm>
            <a:off x="211138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9,3</a:t>
            </a:r>
          </a:p>
        </p:txBody>
      </p:sp>
      <p:sp>
        <p:nvSpPr>
          <p:cNvPr id="15491" name="Rectangle 142"/>
          <p:cNvSpPr>
            <a:spLocks noChangeArrowheads="1"/>
          </p:cNvSpPr>
          <p:nvPr/>
        </p:nvSpPr>
        <p:spPr bwMode="auto">
          <a:xfrm>
            <a:off x="211138" y="37449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9,4</a:t>
            </a:r>
          </a:p>
        </p:txBody>
      </p:sp>
      <p:sp>
        <p:nvSpPr>
          <p:cNvPr id="15492" name="Rectangle 143"/>
          <p:cNvSpPr>
            <a:spLocks noChangeArrowheads="1"/>
          </p:cNvSpPr>
          <p:nvPr/>
        </p:nvSpPr>
        <p:spPr bwMode="auto">
          <a:xfrm>
            <a:off x="166688" y="446405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15493" name="Rectangle 144"/>
          <p:cNvSpPr>
            <a:spLocks noChangeArrowheads="1"/>
          </p:cNvSpPr>
          <p:nvPr/>
        </p:nvSpPr>
        <p:spPr bwMode="auto">
          <a:xfrm>
            <a:off x="714375" y="17668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15494" name="Rectangle 145"/>
          <p:cNvSpPr>
            <a:spLocks noChangeArrowheads="1"/>
          </p:cNvSpPr>
          <p:nvPr/>
        </p:nvSpPr>
        <p:spPr bwMode="auto">
          <a:xfrm>
            <a:off x="735013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15495" name="Rectangle 146"/>
          <p:cNvSpPr>
            <a:spLocks noChangeArrowheads="1"/>
          </p:cNvSpPr>
          <p:nvPr/>
        </p:nvSpPr>
        <p:spPr bwMode="auto">
          <a:xfrm>
            <a:off x="755650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15496" name="Rectangle 147"/>
          <p:cNvSpPr>
            <a:spLocks noChangeArrowheads="1"/>
          </p:cNvSpPr>
          <p:nvPr/>
        </p:nvSpPr>
        <p:spPr bwMode="auto">
          <a:xfrm>
            <a:off x="755650" y="371633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15497" name="Rectangle 148"/>
          <p:cNvSpPr>
            <a:spLocks noChangeArrowheads="1"/>
          </p:cNvSpPr>
          <p:nvPr/>
        </p:nvSpPr>
        <p:spPr bwMode="auto">
          <a:xfrm>
            <a:off x="785813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1,0</a:t>
            </a:r>
          </a:p>
        </p:txBody>
      </p:sp>
      <p:sp>
        <p:nvSpPr>
          <p:cNvPr id="15498" name="Rectangle 149"/>
          <p:cNvSpPr>
            <a:spLocks noChangeArrowheads="1"/>
          </p:cNvSpPr>
          <p:nvPr/>
        </p:nvSpPr>
        <p:spPr bwMode="auto">
          <a:xfrm>
            <a:off x="3832225" y="1800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5499" name="Rectangle 150"/>
          <p:cNvSpPr>
            <a:spLocks noChangeArrowheads="1"/>
          </p:cNvSpPr>
          <p:nvPr/>
        </p:nvSpPr>
        <p:spPr bwMode="auto">
          <a:xfrm>
            <a:off x="3883025" y="1700213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2,3</a:t>
            </a:r>
          </a:p>
        </p:txBody>
      </p:sp>
      <p:sp>
        <p:nvSpPr>
          <p:cNvPr id="15500" name="Rectangle 151"/>
          <p:cNvSpPr>
            <a:spLocks noChangeArrowheads="1"/>
          </p:cNvSpPr>
          <p:nvPr/>
        </p:nvSpPr>
        <p:spPr bwMode="auto">
          <a:xfrm>
            <a:off x="3883025" y="23764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15501" name="Rectangle 152"/>
          <p:cNvSpPr>
            <a:spLocks noChangeArrowheads="1"/>
          </p:cNvSpPr>
          <p:nvPr/>
        </p:nvSpPr>
        <p:spPr bwMode="auto">
          <a:xfrm>
            <a:off x="3883025" y="30241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1,1</a:t>
            </a:r>
          </a:p>
        </p:txBody>
      </p:sp>
      <p:sp>
        <p:nvSpPr>
          <p:cNvPr id="15502" name="Rectangle 153"/>
          <p:cNvSpPr>
            <a:spLocks noChangeArrowheads="1"/>
          </p:cNvSpPr>
          <p:nvPr/>
        </p:nvSpPr>
        <p:spPr bwMode="auto">
          <a:xfrm>
            <a:off x="3883025" y="38163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1,0</a:t>
            </a:r>
          </a:p>
        </p:txBody>
      </p:sp>
      <p:sp>
        <p:nvSpPr>
          <p:cNvPr id="15503" name="Rectangle 154"/>
          <p:cNvSpPr>
            <a:spLocks noChangeArrowheads="1"/>
          </p:cNvSpPr>
          <p:nvPr/>
        </p:nvSpPr>
        <p:spPr bwMode="auto">
          <a:xfrm>
            <a:off x="3851275" y="446405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5504" name="Rectangle 183"/>
          <p:cNvSpPr>
            <a:spLocks noChangeArrowheads="1"/>
          </p:cNvSpPr>
          <p:nvPr/>
        </p:nvSpPr>
        <p:spPr bwMode="auto">
          <a:xfrm>
            <a:off x="8228013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5505" name="Rectangle 184"/>
          <p:cNvSpPr>
            <a:spLocks noChangeArrowheads="1"/>
          </p:cNvSpPr>
          <p:nvPr/>
        </p:nvSpPr>
        <p:spPr bwMode="auto">
          <a:xfrm flipH="1">
            <a:off x="1258888" y="901700"/>
            <a:ext cx="544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8,9</a:t>
            </a:r>
          </a:p>
        </p:txBody>
      </p:sp>
      <p:sp>
        <p:nvSpPr>
          <p:cNvPr id="15506" name="Rectangle 185"/>
          <p:cNvSpPr>
            <a:spLocks noChangeArrowheads="1"/>
          </p:cNvSpPr>
          <p:nvPr/>
        </p:nvSpPr>
        <p:spPr bwMode="auto">
          <a:xfrm>
            <a:off x="1795463" y="9017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1,5</a:t>
            </a:r>
          </a:p>
        </p:txBody>
      </p:sp>
      <p:sp>
        <p:nvSpPr>
          <p:cNvPr id="15507" name="Rectangle 186"/>
          <p:cNvSpPr>
            <a:spLocks noChangeArrowheads="1"/>
          </p:cNvSpPr>
          <p:nvPr/>
        </p:nvSpPr>
        <p:spPr bwMode="auto">
          <a:xfrm>
            <a:off x="2398713" y="901700"/>
            <a:ext cx="58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10,4</a:t>
            </a:r>
          </a:p>
        </p:txBody>
      </p:sp>
      <p:sp>
        <p:nvSpPr>
          <p:cNvPr id="15508" name="Rectangle 187"/>
          <p:cNvSpPr>
            <a:spLocks noChangeArrowheads="1"/>
          </p:cNvSpPr>
          <p:nvPr/>
        </p:nvSpPr>
        <p:spPr bwMode="auto">
          <a:xfrm>
            <a:off x="3059113" y="901700"/>
            <a:ext cx="70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00:15</a:t>
            </a:r>
          </a:p>
        </p:txBody>
      </p:sp>
      <p:sp>
        <p:nvSpPr>
          <p:cNvPr id="15509" name="Rectangle 182"/>
          <p:cNvSpPr>
            <a:spLocks noChangeArrowheads="1"/>
          </p:cNvSpPr>
          <p:nvPr/>
        </p:nvSpPr>
        <p:spPr bwMode="auto">
          <a:xfrm>
            <a:off x="1798638" y="541338"/>
            <a:ext cx="1260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EL LLOLLE 1</a:t>
            </a:r>
          </a:p>
        </p:txBody>
      </p:sp>
      <p:sp>
        <p:nvSpPr>
          <p:cNvPr id="15510" name="Rectangle 95"/>
          <p:cNvSpPr>
            <a:spLocks noChangeArrowheads="1"/>
          </p:cNvSpPr>
          <p:nvPr/>
        </p:nvSpPr>
        <p:spPr bwMode="auto">
          <a:xfrm>
            <a:off x="4643438" y="414338"/>
            <a:ext cx="1930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8 PARQUE ASISTENCIA </a:t>
            </a:r>
          </a:p>
        </p:txBody>
      </p:sp>
      <p:sp>
        <p:nvSpPr>
          <p:cNvPr id="15511" name="Rectangle 182"/>
          <p:cNvSpPr>
            <a:spLocks noChangeArrowheads="1"/>
          </p:cNvSpPr>
          <p:nvPr/>
        </p:nvSpPr>
        <p:spPr bwMode="auto">
          <a:xfrm>
            <a:off x="6300788" y="541338"/>
            <a:ext cx="1549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1</a:t>
            </a:r>
          </a:p>
        </p:txBody>
      </p:sp>
      <p:sp>
        <p:nvSpPr>
          <p:cNvPr id="15512" name="Rectangle 134"/>
          <p:cNvSpPr>
            <a:spLocks noChangeArrowheads="1"/>
          </p:cNvSpPr>
          <p:nvPr/>
        </p:nvSpPr>
        <p:spPr bwMode="auto">
          <a:xfrm>
            <a:off x="5124450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5513" name="Rectangle 184"/>
          <p:cNvSpPr>
            <a:spLocks noChangeArrowheads="1"/>
          </p:cNvSpPr>
          <p:nvPr/>
        </p:nvSpPr>
        <p:spPr bwMode="auto">
          <a:xfrm flipH="1">
            <a:off x="5756275" y="901700"/>
            <a:ext cx="544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15514" name="Rectangle 184"/>
          <p:cNvSpPr>
            <a:spLocks noChangeArrowheads="1"/>
          </p:cNvSpPr>
          <p:nvPr/>
        </p:nvSpPr>
        <p:spPr bwMode="auto">
          <a:xfrm flipH="1">
            <a:off x="6273800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15515" name="Rectangle 184"/>
          <p:cNvSpPr>
            <a:spLocks noChangeArrowheads="1"/>
          </p:cNvSpPr>
          <p:nvPr/>
        </p:nvSpPr>
        <p:spPr bwMode="auto">
          <a:xfrm flipH="1">
            <a:off x="7019925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15516" name="Rectangle 184"/>
          <p:cNvSpPr>
            <a:spLocks noChangeArrowheads="1"/>
          </p:cNvSpPr>
          <p:nvPr/>
        </p:nvSpPr>
        <p:spPr bwMode="auto">
          <a:xfrm flipH="1">
            <a:off x="7596188" y="908050"/>
            <a:ext cx="711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15517" name="1 CuadroTexto"/>
          <p:cNvSpPr txBox="1">
            <a:spLocks noChangeArrowheads="1"/>
          </p:cNvSpPr>
          <p:nvPr/>
        </p:nvSpPr>
        <p:spPr bwMode="auto">
          <a:xfrm>
            <a:off x="4716463" y="17637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15518" name="2 CuadroTexto"/>
          <p:cNvSpPr txBox="1">
            <a:spLocks noChangeArrowheads="1"/>
          </p:cNvSpPr>
          <p:nvPr/>
        </p:nvSpPr>
        <p:spPr bwMode="auto">
          <a:xfrm>
            <a:off x="4716463" y="241141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15519" name="3 CuadroTexto"/>
          <p:cNvSpPr txBox="1">
            <a:spLocks noChangeArrowheads="1"/>
          </p:cNvSpPr>
          <p:nvPr/>
        </p:nvSpPr>
        <p:spPr bwMode="auto">
          <a:xfrm>
            <a:off x="4716463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15520" name="4 CuadroTexto"/>
          <p:cNvSpPr txBox="1">
            <a:spLocks noChangeArrowheads="1"/>
          </p:cNvSpPr>
          <p:nvPr/>
        </p:nvSpPr>
        <p:spPr bwMode="auto">
          <a:xfrm>
            <a:off x="4716463" y="37798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2,7</a:t>
            </a:r>
          </a:p>
        </p:txBody>
      </p:sp>
      <p:sp>
        <p:nvSpPr>
          <p:cNvPr id="15521" name="5 CuadroTexto"/>
          <p:cNvSpPr txBox="1">
            <a:spLocks noChangeArrowheads="1"/>
          </p:cNvSpPr>
          <p:nvPr/>
        </p:nvSpPr>
        <p:spPr bwMode="auto">
          <a:xfrm>
            <a:off x="4716463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4,3</a:t>
            </a:r>
          </a:p>
        </p:txBody>
      </p:sp>
      <p:sp>
        <p:nvSpPr>
          <p:cNvPr id="15522" name="6 CuadroTexto"/>
          <p:cNvSpPr txBox="1">
            <a:spLocks noChangeArrowheads="1"/>
          </p:cNvSpPr>
          <p:nvPr/>
        </p:nvSpPr>
        <p:spPr bwMode="auto">
          <a:xfrm>
            <a:off x="4716463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5,3</a:t>
            </a:r>
          </a:p>
        </p:txBody>
      </p:sp>
      <p:sp>
        <p:nvSpPr>
          <p:cNvPr id="15523" name="7 CuadroTexto"/>
          <p:cNvSpPr txBox="1">
            <a:spLocks noChangeArrowheads="1"/>
          </p:cNvSpPr>
          <p:nvPr/>
        </p:nvSpPr>
        <p:spPr bwMode="auto">
          <a:xfrm>
            <a:off x="4716463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6,4</a:t>
            </a:r>
          </a:p>
        </p:txBody>
      </p:sp>
      <p:sp>
        <p:nvSpPr>
          <p:cNvPr id="15524" name="8 CuadroTexto"/>
          <p:cNvSpPr txBox="1">
            <a:spLocks noChangeArrowheads="1"/>
          </p:cNvSpPr>
          <p:nvPr/>
        </p:nvSpPr>
        <p:spPr bwMode="auto">
          <a:xfrm>
            <a:off x="4743450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7,0</a:t>
            </a:r>
          </a:p>
        </p:txBody>
      </p:sp>
      <p:sp>
        <p:nvSpPr>
          <p:cNvPr id="15525" name="9 CuadroTexto"/>
          <p:cNvSpPr txBox="1">
            <a:spLocks noChangeArrowheads="1"/>
          </p:cNvSpPr>
          <p:nvPr/>
        </p:nvSpPr>
        <p:spPr bwMode="auto">
          <a:xfrm>
            <a:off x="5292725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15526" name="10 CuadroTexto"/>
          <p:cNvSpPr txBox="1">
            <a:spLocks noChangeArrowheads="1"/>
          </p:cNvSpPr>
          <p:nvPr/>
        </p:nvSpPr>
        <p:spPr bwMode="auto">
          <a:xfrm>
            <a:off x="5248275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15527" name="11 CuadroTexto"/>
          <p:cNvSpPr txBox="1">
            <a:spLocks noChangeArrowheads="1"/>
          </p:cNvSpPr>
          <p:nvPr/>
        </p:nvSpPr>
        <p:spPr bwMode="auto">
          <a:xfrm>
            <a:off x="5248275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15528" name="12 CuadroTexto"/>
          <p:cNvSpPr txBox="1">
            <a:spLocks noChangeArrowheads="1"/>
          </p:cNvSpPr>
          <p:nvPr/>
        </p:nvSpPr>
        <p:spPr bwMode="auto">
          <a:xfrm>
            <a:off x="5219700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15529" name="13 CuadroTexto"/>
          <p:cNvSpPr txBox="1">
            <a:spLocks noChangeArrowheads="1"/>
          </p:cNvSpPr>
          <p:nvPr/>
        </p:nvSpPr>
        <p:spPr bwMode="auto">
          <a:xfrm>
            <a:off x="5219700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1,6</a:t>
            </a:r>
          </a:p>
        </p:txBody>
      </p:sp>
      <p:sp>
        <p:nvSpPr>
          <p:cNvPr id="15530" name="14 CuadroTexto"/>
          <p:cNvSpPr txBox="1">
            <a:spLocks noChangeArrowheads="1"/>
          </p:cNvSpPr>
          <p:nvPr/>
        </p:nvSpPr>
        <p:spPr bwMode="auto">
          <a:xfrm>
            <a:off x="521970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15531" name="15 CuadroTexto"/>
          <p:cNvSpPr txBox="1">
            <a:spLocks noChangeArrowheads="1"/>
          </p:cNvSpPr>
          <p:nvPr/>
        </p:nvSpPr>
        <p:spPr bwMode="auto">
          <a:xfrm>
            <a:off x="5248275" y="5724525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15532" name="16 CuadroTexto"/>
          <p:cNvSpPr txBox="1">
            <a:spLocks noChangeArrowheads="1"/>
          </p:cNvSpPr>
          <p:nvPr/>
        </p:nvSpPr>
        <p:spPr bwMode="auto">
          <a:xfrm>
            <a:off x="5292725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0,6</a:t>
            </a:r>
          </a:p>
        </p:txBody>
      </p:sp>
      <p:sp>
        <p:nvSpPr>
          <p:cNvPr id="15533" name="17 CuadroTexto"/>
          <p:cNvSpPr txBox="1">
            <a:spLocks noChangeArrowheads="1"/>
          </p:cNvSpPr>
          <p:nvPr/>
        </p:nvSpPr>
        <p:spPr bwMode="auto">
          <a:xfrm>
            <a:off x="8316913" y="17637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55,4</a:t>
            </a:r>
          </a:p>
        </p:txBody>
      </p:sp>
      <p:sp>
        <p:nvSpPr>
          <p:cNvPr id="15534" name="18 CuadroTexto"/>
          <p:cNvSpPr txBox="1">
            <a:spLocks noChangeArrowheads="1"/>
          </p:cNvSpPr>
          <p:nvPr/>
        </p:nvSpPr>
        <p:spPr bwMode="auto">
          <a:xfrm>
            <a:off x="8316913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54,5</a:t>
            </a:r>
          </a:p>
        </p:txBody>
      </p:sp>
      <p:sp>
        <p:nvSpPr>
          <p:cNvPr id="15535" name="19 CuadroTexto"/>
          <p:cNvSpPr txBox="1">
            <a:spLocks noChangeArrowheads="1"/>
          </p:cNvSpPr>
          <p:nvPr/>
        </p:nvSpPr>
        <p:spPr bwMode="auto">
          <a:xfrm>
            <a:off x="8316913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53,8</a:t>
            </a:r>
          </a:p>
        </p:txBody>
      </p:sp>
      <p:sp>
        <p:nvSpPr>
          <p:cNvPr id="15536" name="20 CuadroTexto"/>
          <p:cNvSpPr txBox="1">
            <a:spLocks noChangeArrowheads="1"/>
          </p:cNvSpPr>
          <p:nvPr/>
        </p:nvSpPr>
        <p:spPr bwMode="auto">
          <a:xfrm>
            <a:off x="8316913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52,7</a:t>
            </a:r>
          </a:p>
        </p:txBody>
      </p:sp>
      <p:sp>
        <p:nvSpPr>
          <p:cNvPr id="15537" name="21 CuadroTexto"/>
          <p:cNvSpPr txBox="1">
            <a:spLocks noChangeArrowheads="1"/>
          </p:cNvSpPr>
          <p:nvPr/>
        </p:nvSpPr>
        <p:spPr bwMode="auto">
          <a:xfrm>
            <a:off x="8316913" y="44275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51,1</a:t>
            </a:r>
          </a:p>
        </p:txBody>
      </p:sp>
      <p:sp>
        <p:nvSpPr>
          <p:cNvPr id="15538" name="22 CuadroTexto"/>
          <p:cNvSpPr txBox="1">
            <a:spLocks noChangeArrowheads="1"/>
          </p:cNvSpPr>
          <p:nvPr/>
        </p:nvSpPr>
        <p:spPr bwMode="auto">
          <a:xfrm>
            <a:off x="8316913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50,1</a:t>
            </a:r>
          </a:p>
        </p:txBody>
      </p:sp>
      <p:sp>
        <p:nvSpPr>
          <p:cNvPr id="15539" name="23 CuadroTexto"/>
          <p:cNvSpPr txBox="1">
            <a:spLocks noChangeArrowheads="1"/>
          </p:cNvSpPr>
          <p:nvPr/>
        </p:nvSpPr>
        <p:spPr bwMode="auto">
          <a:xfrm>
            <a:off x="8316913" y="5732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49,0</a:t>
            </a:r>
          </a:p>
        </p:txBody>
      </p:sp>
      <p:sp>
        <p:nvSpPr>
          <p:cNvPr id="15540" name="24 CuadroTexto"/>
          <p:cNvSpPr txBox="1">
            <a:spLocks noChangeArrowheads="1"/>
          </p:cNvSpPr>
          <p:nvPr/>
        </p:nvSpPr>
        <p:spPr bwMode="auto">
          <a:xfrm>
            <a:off x="8316913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48,4</a:t>
            </a:r>
          </a:p>
        </p:txBody>
      </p:sp>
      <p:sp>
        <p:nvSpPr>
          <p:cNvPr id="15541" name="Rectangle 121"/>
          <p:cNvSpPr>
            <a:spLocks noChangeArrowheads="1"/>
          </p:cNvSpPr>
          <p:nvPr/>
        </p:nvSpPr>
        <p:spPr bwMode="auto">
          <a:xfrm>
            <a:off x="3851275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11</a:t>
            </a:r>
          </a:p>
        </p:txBody>
      </p:sp>
      <p:sp>
        <p:nvSpPr>
          <p:cNvPr id="15542" name="Rectangle 121"/>
          <p:cNvSpPr>
            <a:spLocks noChangeArrowheads="1"/>
          </p:cNvSpPr>
          <p:nvPr/>
        </p:nvSpPr>
        <p:spPr bwMode="auto">
          <a:xfrm>
            <a:off x="8401050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12</a:t>
            </a:r>
          </a:p>
        </p:txBody>
      </p:sp>
      <p:sp>
        <p:nvSpPr>
          <p:cNvPr id="15543" name="Line 173"/>
          <p:cNvSpPr>
            <a:spLocks noChangeShapeType="1"/>
          </p:cNvSpPr>
          <p:nvPr/>
        </p:nvSpPr>
        <p:spPr bwMode="auto">
          <a:xfrm flipV="1">
            <a:off x="1763713" y="1700213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44" name="Oval 174"/>
          <p:cNvSpPr>
            <a:spLocks noChangeArrowheads="1"/>
          </p:cNvSpPr>
          <p:nvPr/>
        </p:nvSpPr>
        <p:spPr bwMode="auto">
          <a:xfrm>
            <a:off x="1693863" y="2062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45" name="Line 175"/>
          <p:cNvSpPr>
            <a:spLocks noChangeShapeType="1"/>
          </p:cNvSpPr>
          <p:nvPr/>
        </p:nvSpPr>
        <p:spPr bwMode="auto">
          <a:xfrm flipH="1">
            <a:off x="1763713" y="1987550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46" name="Line 176"/>
          <p:cNvSpPr>
            <a:spLocks noChangeShapeType="1"/>
          </p:cNvSpPr>
          <p:nvPr/>
        </p:nvSpPr>
        <p:spPr bwMode="auto">
          <a:xfrm>
            <a:off x="1979613" y="19161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47" name="Line 177"/>
          <p:cNvSpPr>
            <a:spLocks noChangeShapeType="1"/>
          </p:cNvSpPr>
          <p:nvPr/>
        </p:nvSpPr>
        <p:spPr bwMode="auto">
          <a:xfrm>
            <a:off x="2051050" y="191611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48" name="Line 173"/>
          <p:cNvSpPr>
            <a:spLocks noChangeShapeType="1"/>
          </p:cNvSpPr>
          <p:nvPr/>
        </p:nvSpPr>
        <p:spPr bwMode="auto">
          <a:xfrm flipV="1">
            <a:off x="1617663" y="2351088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49" name="Oval 174"/>
          <p:cNvSpPr>
            <a:spLocks noChangeArrowheads="1"/>
          </p:cNvSpPr>
          <p:nvPr/>
        </p:nvSpPr>
        <p:spPr bwMode="auto">
          <a:xfrm>
            <a:off x="1547813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50" name="Text Box 192"/>
          <p:cNvSpPr txBox="1">
            <a:spLocks noChangeArrowheads="1"/>
          </p:cNvSpPr>
          <p:nvPr/>
        </p:nvSpPr>
        <p:spPr bwMode="auto">
          <a:xfrm>
            <a:off x="2484438" y="2276475"/>
            <a:ext cx="10112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Árbol grande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PE</a:t>
            </a:r>
          </a:p>
        </p:txBody>
      </p:sp>
      <p:pic>
        <p:nvPicPr>
          <p:cNvPr id="15551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349500"/>
            <a:ext cx="5095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52" name="Line 194"/>
          <p:cNvSpPr>
            <a:spLocks noChangeShapeType="1"/>
          </p:cNvSpPr>
          <p:nvPr/>
        </p:nvSpPr>
        <p:spPr bwMode="auto">
          <a:xfrm flipV="1">
            <a:off x="1763713" y="32131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53" name="Line 195"/>
          <p:cNvSpPr>
            <a:spLocks noChangeShapeType="1"/>
          </p:cNvSpPr>
          <p:nvPr/>
        </p:nvSpPr>
        <p:spPr bwMode="auto">
          <a:xfrm flipH="1" flipV="1">
            <a:off x="1619250" y="3068638"/>
            <a:ext cx="144463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54" name="Oval 174"/>
          <p:cNvSpPr>
            <a:spLocks noChangeArrowheads="1"/>
          </p:cNvSpPr>
          <p:nvPr/>
        </p:nvSpPr>
        <p:spPr bwMode="auto">
          <a:xfrm>
            <a:off x="1692275" y="33607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55" name="Text Box 197"/>
          <p:cNvSpPr txBox="1">
            <a:spLocks noChangeArrowheads="1"/>
          </p:cNvSpPr>
          <p:nvPr/>
        </p:nvSpPr>
        <p:spPr bwMode="auto">
          <a:xfrm>
            <a:off x="2687638" y="3154363"/>
            <a:ext cx="515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STOP</a:t>
            </a:r>
          </a:p>
        </p:txBody>
      </p:sp>
      <p:sp>
        <p:nvSpPr>
          <p:cNvPr id="15556" name="Line 198"/>
          <p:cNvSpPr>
            <a:spLocks noChangeShapeType="1"/>
          </p:cNvSpPr>
          <p:nvPr/>
        </p:nvSpPr>
        <p:spPr bwMode="auto">
          <a:xfrm flipV="1">
            <a:off x="1763713" y="38608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57" name="Line 199"/>
          <p:cNvSpPr>
            <a:spLocks noChangeShapeType="1"/>
          </p:cNvSpPr>
          <p:nvPr/>
        </p:nvSpPr>
        <p:spPr bwMode="auto">
          <a:xfrm>
            <a:off x="1763713" y="38608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58" name="Oval 174"/>
          <p:cNvSpPr>
            <a:spLocks noChangeArrowheads="1"/>
          </p:cNvSpPr>
          <p:nvPr/>
        </p:nvSpPr>
        <p:spPr bwMode="auto">
          <a:xfrm>
            <a:off x="1692275" y="40100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59" name="Line 201"/>
          <p:cNvSpPr>
            <a:spLocks noChangeShapeType="1"/>
          </p:cNvSpPr>
          <p:nvPr/>
        </p:nvSpPr>
        <p:spPr bwMode="auto">
          <a:xfrm flipH="1">
            <a:off x="1476375" y="38608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60" name="Line 202"/>
          <p:cNvSpPr>
            <a:spLocks noChangeShapeType="1"/>
          </p:cNvSpPr>
          <p:nvPr/>
        </p:nvSpPr>
        <p:spPr bwMode="auto">
          <a:xfrm>
            <a:off x="16192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61" name="Line 203"/>
          <p:cNvSpPr>
            <a:spLocks noChangeShapeType="1"/>
          </p:cNvSpPr>
          <p:nvPr/>
        </p:nvSpPr>
        <p:spPr bwMode="auto">
          <a:xfrm>
            <a:off x="1547813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62" name="Rectangle 204"/>
          <p:cNvSpPr>
            <a:spLocks noChangeArrowheads="1"/>
          </p:cNvSpPr>
          <p:nvPr/>
        </p:nvSpPr>
        <p:spPr bwMode="auto">
          <a:xfrm>
            <a:off x="1692275" y="3644900"/>
            <a:ext cx="215900" cy="71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15563" name="Text Box 205"/>
          <p:cNvSpPr txBox="1">
            <a:spLocks noChangeArrowheads="1"/>
          </p:cNvSpPr>
          <p:nvPr/>
        </p:nvSpPr>
        <p:spPr bwMode="auto">
          <a:xfrm>
            <a:off x="2484438" y="3602038"/>
            <a:ext cx="11112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       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MISQUIHUE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ALGODONAL 1</a:t>
            </a:r>
          </a:p>
        </p:txBody>
      </p:sp>
      <p:sp>
        <p:nvSpPr>
          <p:cNvPr id="15564" name="Line 206"/>
          <p:cNvSpPr>
            <a:spLocks noChangeShapeType="1"/>
          </p:cNvSpPr>
          <p:nvPr/>
        </p:nvSpPr>
        <p:spPr bwMode="auto">
          <a:xfrm flipH="1">
            <a:off x="2505075" y="37163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65" name="Line 207"/>
          <p:cNvSpPr>
            <a:spLocks noChangeShapeType="1"/>
          </p:cNvSpPr>
          <p:nvPr/>
        </p:nvSpPr>
        <p:spPr bwMode="auto">
          <a:xfrm>
            <a:off x="3563938" y="40767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66" name="AutoShape 208"/>
          <p:cNvSpPr>
            <a:spLocks noChangeArrowheads="1"/>
          </p:cNvSpPr>
          <p:nvPr/>
        </p:nvSpPr>
        <p:spPr bwMode="auto">
          <a:xfrm>
            <a:off x="2484438" y="3644900"/>
            <a:ext cx="1223962" cy="57626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15567" name="Line 209"/>
          <p:cNvSpPr>
            <a:spLocks noChangeShapeType="1"/>
          </p:cNvSpPr>
          <p:nvPr/>
        </p:nvSpPr>
        <p:spPr bwMode="auto">
          <a:xfrm flipV="1">
            <a:off x="1763713" y="45815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68" name="Line 210"/>
          <p:cNvSpPr>
            <a:spLocks noChangeShapeType="1"/>
          </p:cNvSpPr>
          <p:nvPr/>
        </p:nvSpPr>
        <p:spPr bwMode="auto">
          <a:xfrm flipH="1">
            <a:off x="1476375" y="4581525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69" name="Oval 174"/>
          <p:cNvSpPr>
            <a:spLocks noChangeArrowheads="1"/>
          </p:cNvSpPr>
          <p:nvPr/>
        </p:nvSpPr>
        <p:spPr bwMode="auto">
          <a:xfrm>
            <a:off x="1692275" y="47291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70" name="Line 212"/>
          <p:cNvSpPr>
            <a:spLocks noChangeShapeType="1"/>
          </p:cNvSpPr>
          <p:nvPr/>
        </p:nvSpPr>
        <p:spPr bwMode="auto">
          <a:xfrm flipV="1">
            <a:off x="1763713" y="43656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71" name="Line 213"/>
          <p:cNvSpPr>
            <a:spLocks noChangeShapeType="1"/>
          </p:cNvSpPr>
          <p:nvPr/>
        </p:nvSpPr>
        <p:spPr bwMode="auto">
          <a:xfrm>
            <a:off x="1692275" y="443706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72" name="Line 214"/>
          <p:cNvSpPr>
            <a:spLocks noChangeShapeType="1"/>
          </p:cNvSpPr>
          <p:nvPr/>
        </p:nvSpPr>
        <p:spPr bwMode="auto">
          <a:xfrm>
            <a:off x="1692275" y="4365625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73" name="Text Box 215"/>
          <p:cNvSpPr txBox="1">
            <a:spLocks noChangeArrowheads="1"/>
          </p:cNvSpPr>
          <p:nvPr/>
        </p:nvSpPr>
        <p:spPr bwMode="auto">
          <a:xfrm>
            <a:off x="2608263" y="4394200"/>
            <a:ext cx="111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ALGODONAL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CH</a:t>
            </a:r>
          </a:p>
        </p:txBody>
      </p:sp>
      <p:sp>
        <p:nvSpPr>
          <p:cNvPr id="15574" name="Line 216"/>
          <p:cNvSpPr>
            <a:spLocks noChangeShapeType="1"/>
          </p:cNvSpPr>
          <p:nvPr/>
        </p:nvSpPr>
        <p:spPr bwMode="auto">
          <a:xfrm flipH="1">
            <a:off x="2484438" y="450850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75" name="Line 173"/>
          <p:cNvSpPr>
            <a:spLocks noChangeShapeType="1"/>
          </p:cNvSpPr>
          <p:nvPr/>
        </p:nvSpPr>
        <p:spPr bwMode="auto">
          <a:xfrm flipV="1">
            <a:off x="6372225" y="1700213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76" name="Oval 174"/>
          <p:cNvSpPr>
            <a:spLocks noChangeArrowheads="1"/>
          </p:cNvSpPr>
          <p:nvPr/>
        </p:nvSpPr>
        <p:spPr bwMode="auto">
          <a:xfrm>
            <a:off x="6302375" y="20621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77" name="Rectangle 219"/>
          <p:cNvSpPr>
            <a:spLocks noChangeArrowheads="1"/>
          </p:cNvSpPr>
          <p:nvPr/>
        </p:nvSpPr>
        <p:spPr bwMode="auto">
          <a:xfrm>
            <a:off x="6516688" y="1916113"/>
            <a:ext cx="142875" cy="217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15578" name="Line 220"/>
          <p:cNvSpPr>
            <a:spLocks noChangeShapeType="1"/>
          </p:cNvSpPr>
          <p:nvPr/>
        </p:nvSpPr>
        <p:spPr bwMode="auto">
          <a:xfrm>
            <a:off x="6588125" y="21336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79" name="Text Box 221"/>
          <p:cNvSpPr txBox="1">
            <a:spLocks noChangeArrowheads="1"/>
          </p:cNvSpPr>
          <p:nvPr/>
        </p:nvSpPr>
        <p:spPr bwMode="auto">
          <a:xfrm>
            <a:off x="7000875" y="1657350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INICIO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Letrero x DER</a:t>
            </a:r>
          </a:p>
        </p:txBody>
      </p:sp>
      <p:sp>
        <p:nvSpPr>
          <p:cNvPr id="15580" name="Line 222"/>
          <p:cNvSpPr>
            <a:spLocks noChangeShapeType="1"/>
          </p:cNvSpPr>
          <p:nvPr/>
        </p:nvSpPr>
        <p:spPr bwMode="auto">
          <a:xfrm>
            <a:off x="2339975" y="1268413"/>
            <a:ext cx="0" cy="16557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81" name="Line 223"/>
          <p:cNvSpPr>
            <a:spLocks noChangeShapeType="1"/>
          </p:cNvSpPr>
          <p:nvPr/>
        </p:nvSpPr>
        <p:spPr bwMode="auto">
          <a:xfrm flipV="1">
            <a:off x="6299200" y="2492375"/>
            <a:ext cx="730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82" name="Line 224"/>
          <p:cNvSpPr>
            <a:spLocks noChangeShapeType="1"/>
          </p:cNvSpPr>
          <p:nvPr/>
        </p:nvSpPr>
        <p:spPr bwMode="auto">
          <a:xfrm flipV="1">
            <a:off x="6372225" y="2420938"/>
            <a:ext cx="215900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83" name="Oval 174"/>
          <p:cNvSpPr>
            <a:spLocks noChangeArrowheads="1"/>
          </p:cNvSpPr>
          <p:nvPr/>
        </p:nvSpPr>
        <p:spPr bwMode="auto">
          <a:xfrm>
            <a:off x="6227763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84" name="Line 226"/>
          <p:cNvSpPr>
            <a:spLocks noChangeShapeType="1"/>
          </p:cNvSpPr>
          <p:nvPr/>
        </p:nvSpPr>
        <p:spPr bwMode="auto">
          <a:xfrm flipH="1" flipV="1">
            <a:off x="6156325" y="2420938"/>
            <a:ext cx="21590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85" name="Line 227"/>
          <p:cNvSpPr>
            <a:spLocks noChangeShapeType="1"/>
          </p:cNvSpPr>
          <p:nvPr/>
        </p:nvSpPr>
        <p:spPr bwMode="auto">
          <a:xfrm>
            <a:off x="6227763" y="23495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86" name="Line 228"/>
          <p:cNvSpPr>
            <a:spLocks noChangeShapeType="1"/>
          </p:cNvSpPr>
          <p:nvPr/>
        </p:nvSpPr>
        <p:spPr bwMode="auto">
          <a:xfrm>
            <a:off x="6156325" y="23495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87" name="Text Box 229"/>
          <p:cNvSpPr txBox="1">
            <a:spLocks noChangeArrowheads="1"/>
          </p:cNvSpPr>
          <p:nvPr/>
        </p:nvSpPr>
        <p:spPr bwMode="auto">
          <a:xfrm>
            <a:off x="7019925" y="2349500"/>
            <a:ext cx="92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CASETA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VIGILANCIA</a:t>
            </a:r>
          </a:p>
        </p:txBody>
      </p:sp>
      <p:sp>
        <p:nvSpPr>
          <p:cNvPr id="15588" name="Line 173"/>
          <p:cNvSpPr>
            <a:spLocks noChangeShapeType="1"/>
          </p:cNvSpPr>
          <p:nvPr/>
        </p:nvSpPr>
        <p:spPr bwMode="auto">
          <a:xfrm flipV="1">
            <a:off x="6370638" y="2998788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89" name="Oval 174"/>
          <p:cNvSpPr>
            <a:spLocks noChangeArrowheads="1"/>
          </p:cNvSpPr>
          <p:nvPr/>
        </p:nvSpPr>
        <p:spPr bwMode="auto">
          <a:xfrm>
            <a:off x="6300788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90" name="Line 175"/>
          <p:cNvSpPr>
            <a:spLocks noChangeShapeType="1"/>
          </p:cNvSpPr>
          <p:nvPr/>
        </p:nvSpPr>
        <p:spPr bwMode="auto">
          <a:xfrm flipH="1">
            <a:off x="6011863" y="328612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1" name="Line 176"/>
          <p:cNvSpPr>
            <a:spLocks noChangeShapeType="1"/>
          </p:cNvSpPr>
          <p:nvPr/>
        </p:nvSpPr>
        <p:spPr bwMode="auto">
          <a:xfrm>
            <a:off x="6084888" y="32146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2" name="Line 177"/>
          <p:cNvSpPr>
            <a:spLocks noChangeShapeType="1"/>
          </p:cNvSpPr>
          <p:nvPr/>
        </p:nvSpPr>
        <p:spPr bwMode="auto">
          <a:xfrm>
            <a:off x="6156325" y="321468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3" name="Line 235"/>
          <p:cNvSpPr>
            <a:spLocks noChangeShapeType="1"/>
          </p:cNvSpPr>
          <p:nvPr/>
        </p:nvSpPr>
        <p:spPr bwMode="auto">
          <a:xfrm flipV="1">
            <a:off x="6372225" y="39338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4" name="Line 236"/>
          <p:cNvSpPr>
            <a:spLocks noChangeShapeType="1"/>
          </p:cNvSpPr>
          <p:nvPr/>
        </p:nvSpPr>
        <p:spPr bwMode="auto">
          <a:xfrm flipH="1">
            <a:off x="6227763" y="3933825"/>
            <a:ext cx="144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5" name="Line 237"/>
          <p:cNvSpPr>
            <a:spLocks noChangeShapeType="1"/>
          </p:cNvSpPr>
          <p:nvPr/>
        </p:nvSpPr>
        <p:spPr bwMode="auto">
          <a:xfrm flipV="1">
            <a:off x="6227763" y="3716338"/>
            <a:ext cx="0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6" name="Oval 174"/>
          <p:cNvSpPr>
            <a:spLocks noChangeArrowheads="1"/>
          </p:cNvSpPr>
          <p:nvPr/>
        </p:nvSpPr>
        <p:spPr bwMode="auto">
          <a:xfrm>
            <a:off x="6300788" y="40814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597" name="Line 239"/>
          <p:cNvSpPr>
            <a:spLocks noChangeShapeType="1"/>
          </p:cNvSpPr>
          <p:nvPr/>
        </p:nvSpPr>
        <p:spPr bwMode="auto">
          <a:xfrm flipH="1">
            <a:off x="6011863" y="40767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8" name="Line 240"/>
          <p:cNvSpPr>
            <a:spLocks noChangeShapeType="1"/>
          </p:cNvSpPr>
          <p:nvPr/>
        </p:nvSpPr>
        <p:spPr bwMode="auto">
          <a:xfrm flipH="1">
            <a:off x="6372225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599" name="Text Box 241"/>
          <p:cNvSpPr txBox="1">
            <a:spLocks noChangeArrowheads="1"/>
          </p:cNvSpPr>
          <p:nvPr/>
        </p:nvSpPr>
        <p:spPr bwMode="auto">
          <a:xfrm>
            <a:off x="6948488" y="3644900"/>
            <a:ext cx="9048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CHICANA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ENTRADA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sp>
        <p:nvSpPr>
          <p:cNvPr id="15600" name="Text Box 243"/>
          <p:cNvSpPr txBox="1">
            <a:spLocks noChangeArrowheads="1"/>
          </p:cNvSpPr>
          <p:nvPr/>
        </p:nvSpPr>
        <p:spPr bwMode="auto">
          <a:xfrm>
            <a:off x="7889875" y="3619500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Km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 3</a:t>
            </a:r>
          </a:p>
        </p:txBody>
      </p:sp>
      <p:sp>
        <p:nvSpPr>
          <p:cNvPr id="15601" name="Rectangle 244"/>
          <p:cNvSpPr>
            <a:spLocks noChangeArrowheads="1"/>
          </p:cNvSpPr>
          <p:nvPr/>
        </p:nvSpPr>
        <p:spPr bwMode="auto">
          <a:xfrm>
            <a:off x="7956550" y="3644900"/>
            <a:ext cx="21590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15602" name="Line 245"/>
          <p:cNvSpPr>
            <a:spLocks noChangeShapeType="1"/>
          </p:cNvSpPr>
          <p:nvPr/>
        </p:nvSpPr>
        <p:spPr bwMode="auto">
          <a:xfrm>
            <a:off x="8101013" y="40767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03" name="Line 246"/>
          <p:cNvSpPr>
            <a:spLocks noChangeShapeType="1"/>
          </p:cNvSpPr>
          <p:nvPr/>
        </p:nvSpPr>
        <p:spPr bwMode="auto">
          <a:xfrm flipV="1">
            <a:off x="6372225" y="45085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04" name="Line 247"/>
          <p:cNvSpPr>
            <a:spLocks noChangeShapeType="1"/>
          </p:cNvSpPr>
          <p:nvPr/>
        </p:nvSpPr>
        <p:spPr bwMode="auto">
          <a:xfrm flipH="1">
            <a:off x="6084888" y="45085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05" name="Oval 174"/>
          <p:cNvSpPr>
            <a:spLocks noChangeArrowheads="1"/>
          </p:cNvSpPr>
          <p:nvPr/>
        </p:nvSpPr>
        <p:spPr bwMode="auto">
          <a:xfrm>
            <a:off x="6300788" y="46561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606" name="Line 200"/>
          <p:cNvSpPr>
            <a:spLocks noChangeShapeType="1"/>
          </p:cNvSpPr>
          <p:nvPr/>
        </p:nvSpPr>
        <p:spPr bwMode="auto">
          <a:xfrm flipH="1">
            <a:off x="7162800" y="4437063"/>
            <a:ext cx="14287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07" name="Oval 201"/>
          <p:cNvSpPr>
            <a:spLocks noChangeArrowheads="1"/>
          </p:cNvSpPr>
          <p:nvPr/>
        </p:nvSpPr>
        <p:spPr bwMode="auto">
          <a:xfrm>
            <a:off x="7019925" y="47275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608" name="Line 251"/>
          <p:cNvSpPr>
            <a:spLocks noChangeShapeType="1"/>
          </p:cNvSpPr>
          <p:nvPr/>
        </p:nvSpPr>
        <p:spPr bwMode="auto">
          <a:xfrm flipV="1">
            <a:off x="6300788" y="522922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09" name="Line 252"/>
          <p:cNvSpPr>
            <a:spLocks noChangeShapeType="1"/>
          </p:cNvSpPr>
          <p:nvPr/>
        </p:nvSpPr>
        <p:spPr bwMode="auto">
          <a:xfrm>
            <a:off x="6300788" y="5229225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10" name="Line 253"/>
          <p:cNvSpPr>
            <a:spLocks noChangeShapeType="1"/>
          </p:cNvSpPr>
          <p:nvPr/>
        </p:nvSpPr>
        <p:spPr bwMode="auto">
          <a:xfrm flipH="1">
            <a:off x="6011863" y="5300663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11" name="Line 254"/>
          <p:cNvSpPr>
            <a:spLocks noChangeShapeType="1"/>
          </p:cNvSpPr>
          <p:nvPr/>
        </p:nvSpPr>
        <p:spPr bwMode="auto">
          <a:xfrm flipV="1">
            <a:off x="6300788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12" name="Line 255"/>
          <p:cNvSpPr>
            <a:spLocks noChangeShapeType="1"/>
          </p:cNvSpPr>
          <p:nvPr/>
        </p:nvSpPr>
        <p:spPr bwMode="auto">
          <a:xfrm>
            <a:off x="6156325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13" name="Line 256"/>
          <p:cNvSpPr>
            <a:spLocks noChangeShapeType="1"/>
          </p:cNvSpPr>
          <p:nvPr/>
        </p:nvSpPr>
        <p:spPr bwMode="auto">
          <a:xfrm>
            <a:off x="6084888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14" name="Line 257"/>
          <p:cNvSpPr>
            <a:spLocks noChangeShapeType="1"/>
          </p:cNvSpPr>
          <p:nvPr/>
        </p:nvSpPr>
        <p:spPr bwMode="auto">
          <a:xfrm>
            <a:off x="6227763" y="515778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15" name="Line 258"/>
          <p:cNvSpPr>
            <a:spLocks noChangeShapeType="1"/>
          </p:cNvSpPr>
          <p:nvPr/>
        </p:nvSpPr>
        <p:spPr bwMode="auto">
          <a:xfrm>
            <a:off x="6227763" y="50847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16" name="Rectangle 259"/>
          <p:cNvSpPr>
            <a:spLocks noChangeArrowheads="1"/>
          </p:cNvSpPr>
          <p:nvPr/>
        </p:nvSpPr>
        <p:spPr bwMode="auto">
          <a:xfrm>
            <a:off x="6443663" y="5013325"/>
            <a:ext cx="288925" cy="71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15617" name="Oval 174"/>
          <p:cNvSpPr>
            <a:spLocks noChangeArrowheads="1"/>
          </p:cNvSpPr>
          <p:nvPr/>
        </p:nvSpPr>
        <p:spPr bwMode="auto">
          <a:xfrm>
            <a:off x="622776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618" name="Text Box 261"/>
          <p:cNvSpPr txBox="1">
            <a:spLocks noChangeArrowheads="1"/>
          </p:cNvSpPr>
          <p:nvPr/>
        </p:nvSpPr>
        <p:spPr bwMode="auto">
          <a:xfrm>
            <a:off x="6927850" y="504190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Cancha football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Y garita x derecha</a:t>
            </a:r>
          </a:p>
        </p:txBody>
      </p:sp>
      <p:sp>
        <p:nvSpPr>
          <p:cNvPr id="15619" name="Line 262"/>
          <p:cNvSpPr>
            <a:spLocks noChangeShapeType="1"/>
          </p:cNvSpPr>
          <p:nvPr/>
        </p:nvSpPr>
        <p:spPr bwMode="auto">
          <a:xfrm flipV="1">
            <a:off x="6372225" y="58070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20" name="Line 263"/>
          <p:cNvSpPr>
            <a:spLocks noChangeShapeType="1"/>
          </p:cNvSpPr>
          <p:nvPr/>
        </p:nvSpPr>
        <p:spPr bwMode="auto">
          <a:xfrm flipH="1">
            <a:off x="6227763" y="5807075"/>
            <a:ext cx="144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21" name="Line 264"/>
          <p:cNvSpPr>
            <a:spLocks noChangeShapeType="1"/>
          </p:cNvSpPr>
          <p:nvPr/>
        </p:nvSpPr>
        <p:spPr bwMode="auto">
          <a:xfrm flipV="1">
            <a:off x="6227763" y="5589588"/>
            <a:ext cx="0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22" name="Oval 174"/>
          <p:cNvSpPr>
            <a:spLocks noChangeArrowheads="1"/>
          </p:cNvSpPr>
          <p:nvPr/>
        </p:nvSpPr>
        <p:spPr bwMode="auto">
          <a:xfrm>
            <a:off x="6300788" y="595471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623" name="Line 200"/>
          <p:cNvSpPr>
            <a:spLocks noChangeShapeType="1"/>
          </p:cNvSpPr>
          <p:nvPr/>
        </p:nvSpPr>
        <p:spPr bwMode="auto">
          <a:xfrm flipH="1">
            <a:off x="7162800" y="566102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24" name="Oval 201"/>
          <p:cNvSpPr>
            <a:spLocks noChangeArrowheads="1"/>
          </p:cNvSpPr>
          <p:nvPr/>
        </p:nvSpPr>
        <p:spPr bwMode="auto">
          <a:xfrm>
            <a:off x="7019925" y="59515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625" name="Line 269"/>
          <p:cNvSpPr>
            <a:spLocks noChangeShapeType="1"/>
          </p:cNvSpPr>
          <p:nvPr/>
        </p:nvSpPr>
        <p:spPr bwMode="auto">
          <a:xfrm flipV="1">
            <a:off x="6372225" y="638175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26" name="Line 270"/>
          <p:cNvSpPr>
            <a:spLocks noChangeShapeType="1"/>
          </p:cNvSpPr>
          <p:nvPr/>
        </p:nvSpPr>
        <p:spPr bwMode="auto">
          <a:xfrm flipH="1">
            <a:off x="6372225" y="6381750"/>
            <a:ext cx="1444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27" name="Line 271"/>
          <p:cNvSpPr>
            <a:spLocks noChangeShapeType="1"/>
          </p:cNvSpPr>
          <p:nvPr/>
        </p:nvSpPr>
        <p:spPr bwMode="auto">
          <a:xfrm flipV="1">
            <a:off x="6516688" y="6164263"/>
            <a:ext cx="0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28" name="Oval 174"/>
          <p:cNvSpPr>
            <a:spLocks noChangeArrowheads="1"/>
          </p:cNvSpPr>
          <p:nvPr/>
        </p:nvSpPr>
        <p:spPr bwMode="auto">
          <a:xfrm>
            <a:off x="6300788" y="65293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5629" name="Line 200"/>
          <p:cNvSpPr>
            <a:spLocks noChangeShapeType="1"/>
          </p:cNvSpPr>
          <p:nvPr/>
        </p:nvSpPr>
        <p:spPr bwMode="auto">
          <a:xfrm flipH="1">
            <a:off x="7162800" y="6238875"/>
            <a:ext cx="142875" cy="217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630" name="Oval 201"/>
          <p:cNvSpPr>
            <a:spLocks noChangeArrowheads="1"/>
          </p:cNvSpPr>
          <p:nvPr/>
        </p:nvSpPr>
        <p:spPr bwMode="auto">
          <a:xfrm>
            <a:off x="7019925" y="65293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24145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7814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1260475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58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809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1809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1809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7426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27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28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29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10461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31" name="AutoShape 24"/>
          <p:cNvSpPr>
            <a:spLocks noChangeArrowheads="1"/>
          </p:cNvSpPr>
          <p:nvPr/>
        </p:nvSpPr>
        <p:spPr bwMode="auto">
          <a:xfrm>
            <a:off x="10461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32" name="Rectangle 25"/>
          <p:cNvSpPr>
            <a:spLocks noChangeArrowheads="1"/>
          </p:cNvSpPr>
          <p:nvPr/>
        </p:nvSpPr>
        <p:spPr bwMode="auto">
          <a:xfrm>
            <a:off x="1025525" y="1628775"/>
            <a:ext cx="228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7433" name="Rectangle 26"/>
          <p:cNvSpPr>
            <a:spLocks noChangeArrowheads="1"/>
          </p:cNvSpPr>
          <p:nvPr/>
        </p:nvSpPr>
        <p:spPr bwMode="auto">
          <a:xfrm>
            <a:off x="987425" y="2276475"/>
            <a:ext cx="271463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7434" name="Rectangle 27"/>
          <p:cNvSpPr>
            <a:spLocks noChangeArrowheads="1"/>
          </p:cNvSpPr>
          <p:nvPr/>
        </p:nvSpPr>
        <p:spPr bwMode="auto">
          <a:xfrm>
            <a:off x="1033463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7435" name="Rectangle 28"/>
          <p:cNvSpPr>
            <a:spLocks noChangeArrowheads="1"/>
          </p:cNvSpPr>
          <p:nvPr/>
        </p:nvSpPr>
        <p:spPr bwMode="auto">
          <a:xfrm>
            <a:off x="1033463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7436" name="Rectangle 29"/>
          <p:cNvSpPr>
            <a:spLocks noChangeArrowheads="1"/>
          </p:cNvSpPr>
          <p:nvPr/>
        </p:nvSpPr>
        <p:spPr bwMode="auto">
          <a:xfrm>
            <a:off x="1033463" y="429260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7437" name="Rectangle 30"/>
          <p:cNvSpPr>
            <a:spLocks noChangeArrowheads="1"/>
          </p:cNvSpPr>
          <p:nvPr/>
        </p:nvSpPr>
        <p:spPr bwMode="auto">
          <a:xfrm>
            <a:off x="1033463" y="49418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7438" name="Line 31"/>
          <p:cNvSpPr>
            <a:spLocks noChangeShapeType="1"/>
          </p:cNvSpPr>
          <p:nvPr/>
        </p:nvSpPr>
        <p:spPr bwMode="auto">
          <a:xfrm>
            <a:off x="1809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39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40" name="Rectangle 33"/>
          <p:cNvSpPr>
            <a:spLocks noChangeArrowheads="1"/>
          </p:cNvSpPr>
          <p:nvPr/>
        </p:nvSpPr>
        <p:spPr bwMode="auto">
          <a:xfrm>
            <a:off x="1031875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7441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42" name="Rectangle 35"/>
          <p:cNvSpPr>
            <a:spLocks noChangeArrowheads="1"/>
          </p:cNvSpPr>
          <p:nvPr/>
        </p:nvSpPr>
        <p:spPr bwMode="auto">
          <a:xfrm>
            <a:off x="1025525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7443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44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7445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46" name="Line 39"/>
          <p:cNvSpPr>
            <a:spLocks noChangeShapeType="1"/>
          </p:cNvSpPr>
          <p:nvPr/>
        </p:nvSpPr>
        <p:spPr bwMode="auto">
          <a:xfrm flipH="1">
            <a:off x="2332038" y="1241425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47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48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49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50" name="Rectangle 43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7451" name="Rectangle 44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7452" name="Rectangle 45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7453" name="Rectangle 46"/>
          <p:cNvSpPr>
            <a:spLocks noChangeArrowheads="1"/>
          </p:cNvSpPr>
          <p:nvPr/>
        </p:nvSpPr>
        <p:spPr bwMode="auto">
          <a:xfrm>
            <a:off x="2990850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7454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55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56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57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58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59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60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7461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62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7463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7464" name="Rectangle 59"/>
          <p:cNvSpPr>
            <a:spLocks noChangeArrowheads="1"/>
          </p:cNvSpPr>
          <p:nvPr/>
        </p:nvSpPr>
        <p:spPr bwMode="auto">
          <a:xfrm>
            <a:off x="4703763" y="190500"/>
            <a:ext cx="4173537" cy="640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65" name="Line 60"/>
          <p:cNvSpPr>
            <a:spLocks noChangeShapeType="1"/>
          </p:cNvSpPr>
          <p:nvPr/>
        </p:nvSpPr>
        <p:spPr bwMode="auto">
          <a:xfrm>
            <a:off x="69357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66" name="Line 61"/>
          <p:cNvSpPr>
            <a:spLocks noChangeShapeType="1"/>
          </p:cNvSpPr>
          <p:nvPr/>
        </p:nvSpPr>
        <p:spPr bwMode="auto">
          <a:xfrm>
            <a:off x="47021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67" name="Line 62"/>
          <p:cNvSpPr>
            <a:spLocks noChangeShapeType="1"/>
          </p:cNvSpPr>
          <p:nvPr/>
        </p:nvSpPr>
        <p:spPr bwMode="auto">
          <a:xfrm>
            <a:off x="83026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68" name="Line 63"/>
          <p:cNvSpPr>
            <a:spLocks noChangeShapeType="1"/>
          </p:cNvSpPr>
          <p:nvPr/>
        </p:nvSpPr>
        <p:spPr bwMode="auto">
          <a:xfrm flipH="1">
            <a:off x="5780088" y="1243013"/>
            <a:ext cx="3175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69" name="Line 64"/>
          <p:cNvSpPr>
            <a:spLocks noChangeShapeType="1"/>
          </p:cNvSpPr>
          <p:nvPr/>
        </p:nvSpPr>
        <p:spPr bwMode="auto">
          <a:xfrm>
            <a:off x="47021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70" name="Line 65"/>
          <p:cNvSpPr>
            <a:spLocks noChangeShapeType="1"/>
          </p:cNvSpPr>
          <p:nvPr/>
        </p:nvSpPr>
        <p:spPr bwMode="auto">
          <a:xfrm>
            <a:off x="52070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71" name="Line 66"/>
          <p:cNvSpPr>
            <a:spLocks noChangeShapeType="1"/>
          </p:cNvSpPr>
          <p:nvPr/>
        </p:nvSpPr>
        <p:spPr bwMode="auto">
          <a:xfrm>
            <a:off x="47021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72" name="Line 67"/>
          <p:cNvSpPr>
            <a:spLocks noChangeShapeType="1"/>
          </p:cNvSpPr>
          <p:nvPr/>
        </p:nvSpPr>
        <p:spPr bwMode="auto">
          <a:xfrm>
            <a:off x="47021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73" name="Line 68"/>
          <p:cNvSpPr>
            <a:spLocks noChangeShapeType="1"/>
          </p:cNvSpPr>
          <p:nvPr/>
        </p:nvSpPr>
        <p:spPr bwMode="auto">
          <a:xfrm>
            <a:off x="47021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74" name="Line 69"/>
          <p:cNvSpPr>
            <a:spLocks noChangeShapeType="1"/>
          </p:cNvSpPr>
          <p:nvPr/>
        </p:nvSpPr>
        <p:spPr bwMode="auto">
          <a:xfrm>
            <a:off x="47021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75" name="Line 70"/>
          <p:cNvSpPr>
            <a:spLocks noChangeShapeType="1"/>
          </p:cNvSpPr>
          <p:nvPr/>
        </p:nvSpPr>
        <p:spPr bwMode="auto">
          <a:xfrm>
            <a:off x="47021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76" name="Rectangle 71"/>
          <p:cNvSpPr>
            <a:spLocks noChangeArrowheads="1"/>
          </p:cNvSpPr>
          <p:nvPr/>
        </p:nvSpPr>
        <p:spPr bwMode="auto">
          <a:xfrm>
            <a:off x="48466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7477" name="Rectangle 72"/>
          <p:cNvSpPr>
            <a:spLocks noChangeArrowheads="1"/>
          </p:cNvSpPr>
          <p:nvPr/>
        </p:nvSpPr>
        <p:spPr bwMode="auto">
          <a:xfrm>
            <a:off x="4702175" y="1438275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7478" name="Rectangle 73"/>
          <p:cNvSpPr>
            <a:spLocks noChangeArrowheads="1"/>
          </p:cNvSpPr>
          <p:nvPr/>
        </p:nvSpPr>
        <p:spPr bwMode="auto">
          <a:xfrm>
            <a:off x="5207000" y="1438275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7479" name="Rectangle 74"/>
          <p:cNvSpPr>
            <a:spLocks noChangeArrowheads="1"/>
          </p:cNvSpPr>
          <p:nvPr/>
        </p:nvSpPr>
        <p:spPr bwMode="auto">
          <a:xfrm>
            <a:off x="7091363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7480" name="Rectangle 75"/>
          <p:cNvSpPr>
            <a:spLocks noChangeArrowheads="1"/>
          </p:cNvSpPr>
          <p:nvPr/>
        </p:nvSpPr>
        <p:spPr bwMode="auto">
          <a:xfrm>
            <a:off x="82835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7481" name="AutoShape 76"/>
          <p:cNvSpPr>
            <a:spLocks noChangeArrowheads="1"/>
          </p:cNvSpPr>
          <p:nvPr/>
        </p:nvSpPr>
        <p:spPr bwMode="auto">
          <a:xfrm>
            <a:off x="5565775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82" name="AutoShape 77"/>
          <p:cNvSpPr>
            <a:spLocks noChangeArrowheads="1"/>
          </p:cNvSpPr>
          <p:nvPr/>
        </p:nvSpPr>
        <p:spPr bwMode="auto">
          <a:xfrm>
            <a:off x="5565775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83" name="AutoShape 78"/>
          <p:cNvSpPr>
            <a:spLocks noChangeArrowheads="1"/>
          </p:cNvSpPr>
          <p:nvPr/>
        </p:nvSpPr>
        <p:spPr bwMode="auto">
          <a:xfrm>
            <a:off x="5565775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84" name="AutoShape 79"/>
          <p:cNvSpPr>
            <a:spLocks noChangeArrowheads="1"/>
          </p:cNvSpPr>
          <p:nvPr/>
        </p:nvSpPr>
        <p:spPr bwMode="auto">
          <a:xfrm>
            <a:off x="5565775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85" name="AutoShape 80"/>
          <p:cNvSpPr>
            <a:spLocks noChangeArrowheads="1"/>
          </p:cNvSpPr>
          <p:nvPr/>
        </p:nvSpPr>
        <p:spPr bwMode="auto">
          <a:xfrm>
            <a:off x="5565775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86" name="AutoShape 81"/>
          <p:cNvSpPr>
            <a:spLocks noChangeArrowheads="1"/>
          </p:cNvSpPr>
          <p:nvPr/>
        </p:nvSpPr>
        <p:spPr bwMode="auto">
          <a:xfrm>
            <a:off x="5565775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87" name="Rectangle 82"/>
          <p:cNvSpPr>
            <a:spLocks noChangeArrowheads="1"/>
          </p:cNvSpPr>
          <p:nvPr/>
        </p:nvSpPr>
        <p:spPr bwMode="auto">
          <a:xfrm>
            <a:off x="5545138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17488" name="Rectangle 83"/>
          <p:cNvSpPr>
            <a:spLocks noChangeArrowheads="1"/>
          </p:cNvSpPr>
          <p:nvPr/>
        </p:nvSpPr>
        <p:spPr bwMode="auto">
          <a:xfrm>
            <a:off x="5553075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17489" name="Rectangle 84"/>
          <p:cNvSpPr>
            <a:spLocks noChangeArrowheads="1"/>
          </p:cNvSpPr>
          <p:nvPr/>
        </p:nvSpPr>
        <p:spPr bwMode="auto">
          <a:xfrm>
            <a:off x="5553075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17490" name="Rectangle 85"/>
          <p:cNvSpPr>
            <a:spLocks noChangeArrowheads="1"/>
          </p:cNvSpPr>
          <p:nvPr/>
        </p:nvSpPr>
        <p:spPr bwMode="auto">
          <a:xfrm>
            <a:off x="5553075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17491" name="Rectangle 86"/>
          <p:cNvSpPr>
            <a:spLocks noChangeArrowheads="1"/>
          </p:cNvSpPr>
          <p:nvPr/>
        </p:nvSpPr>
        <p:spPr bwMode="auto">
          <a:xfrm>
            <a:off x="5553075" y="429260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17492" name="Rectangle 87"/>
          <p:cNvSpPr>
            <a:spLocks noChangeArrowheads="1"/>
          </p:cNvSpPr>
          <p:nvPr/>
        </p:nvSpPr>
        <p:spPr bwMode="auto">
          <a:xfrm>
            <a:off x="5553075" y="49418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17493" name="Line 88"/>
          <p:cNvSpPr>
            <a:spLocks noChangeShapeType="1"/>
          </p:cNvSpPr>
          <p:nvPr/>
        </p:nvSpPr>
        <p:spPr bwMode="auto">
          <a:xfrm>
            <a:off x="4702175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94" name="AutoShape 89"/>
          <p:cNvSpPr>
            <a:spLocks noChangeArrowheads="1"/>
          </p:cNvSpPr>
          <p:nvPr/>
        </p:nvSpPr>
        <p:spPr bwMode="auto">
          <a:xfrm>
            <a:off x="5564188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95" name="Rectangle 90"/>
          <p:cNvSpPr>
            <a:spLocks noChangeArrowheads="1"/>
          </p:cNvSpPr>
          <p:nvPr/>
        </p:nvSpPr>
        <p:spPr bwMode="auto">
          <a:xfrm>
            <a:off x="5551488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23</a:t>
            </a:r>
          </a:p>
        </p:txBody>
      </p:sp>
      <p:sp>
        <p:nvSpPr>
          <p:cNvPr id="17496" name="AutoShape 91"/>
          <p:cNvSpPr>
            <a:spLocks noChangeArrowheads="1"/>
          </p:cNvSpPr>
          <p:nvPr/>
        </p:nvSpPr>
        <p:spPr bwMode="auto">
          <a:xfrm>
            <a:off x="5565775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497" name="Rectangle 92"/>
          <p:cNvSpPr>
            <a:spLocks noChangeArrowheads="1"/>
          </p:cNvSpPr>
          <p:nvPr/>
        </p:nvSpPr>
        <p:spPr bwMode="auto">
          <a:xfrm>
            <a:off x="5545138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17498" name="Line 93"/>
          <p:cNvSpPr>
            <a:spLocks noChangeShapeType="1"/>
          </p:cNvSpPr>
          <p:nvPr/>
        </p:nvSpPr>
        <p:spPr bwMode="auto">
          <a:xfrm>
            <a:off x="47021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499" name="Rectangle 94"/>
          <p:cNvSpPr>
            <a:spLocks noChangeArrowheads="1"/>
          </p:cNvSpPr>
          <p:nvPr/>
        </p:nvSpPr>
        <p:spPr bwMode="auto">
          <a:xfrm>
            <a:off x="5927725" y="1311275"/>
            <a:ext cx="7667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7500" name="Freeform 95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01" name="Line 96"/>
          <p:cNvSpPr>
            <a:spLocks noChangeShapeType="1"/>
          </p:cNvSpPr>
          <p:nvPr/>
        </p:nvSpPr>
        <p:spPr bwMode="auto">
          <a:xfrm flipH="1">
            <a:off x="6851650" y="1241425"/>
            <a:ext cx="11113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02" name="Freeform 97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03" name="Freeform 98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04" name="Freeform 99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05" name="Rectangle 100"/>
          <p:cNvSpPr>
            <a:spLocks noChangeArrowheads="1"/>
          </p:cNvSpPr>
          <p:nvPr/>
        </p:nvSpPr>
        <p:spPr bwMode="auto">
          <a:xfrm>
            <a:off x="5710238" y="765175"/>
            <a:ext cx="587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7506" name="Rectangle 101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7507" name="Rectangle 102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7508" name="Rectangle 103"/>
          <p:cNvSpPr>
            <a:spLocks noChangeArrowheads="1"/>
          </p:cNvSpPr>
          <p:nvPr/>
        </p:nvSpPr>
        <p:spPr bwMode="auto">
          <a:xfrm>
            <a:off x="7510463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7509" name="Freeform 104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10" name="Freeform 105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11" name="Freeform 106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12" name="AutoShape 107"/>
          <p:cNvSpPr>
            <a:spLocks noChangeArrowheads="1"/>
          </p:cNvSpPr>
          <p:nvPr/>
        </p:nvSpPr>
        <p:spPr bwMode="auto">
          <a:xfrm>
            <a:off x="4702175" y="620713"/>
            <a:ext cx="1081088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7513" name="Freeform 108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14" name="Freeform 109"/>
          <p:cNvSpPr>
            <a:spLocks/>
          </p:cNvSpPr>
          <p:nvPr/>
        </p:nvSpPr>
        <p:spPr bwMode="auto">
          <a:xfrm>
            <a:off x="4716463" y="4048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15" name="Rectangle 110"/>
          <p:cNvSpPr>
            <a:spLocks noChangeArrowheads="1"/>
          </p:cNvSpPr>
          <p:nvPr/>
        </p:nvSpPr>
        <p:spPr bwMode="auto">
          <a:xfrm>
            <a:off x="8266113" y="158750"/>
            <a:ext cx="539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7516" name="Freeform 111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17" name="Rectangle 112"/>
          <p:cNvSpPr>
            <a:spLocks noChangeArrowheads="1"/>
          </p:cNvSpPr>
          <p:nvPr/>
        </p:nvSpPr>
        <p:spPr bwMode="auto">
          <a:xfrm>
            <a:off x="8277225" y="590550"/>
            <a:ext cx="4905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7518" name="Rectangle 113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7519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0" name="Freeform 76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1" name="Freeform 78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2" name="Freeform 79"/>
          <p:cNvSpPr>
            <a:spLocks/>
          </p:cNvSpPr>
          <p:nvPr/>
        </p:nvSpPr>
        <p:spPr bwMode="auto">
          <a:xfrm>
            <a:off x="12461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3" name="Freeform 80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4" name="Freeform 85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5" name="Freeform 86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6" name="Freeform 87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7" name="Freeform 89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8" name="Freeform 90"/>
          <p:cNvSpPr>
            <a:spLocks/>
          </p:cNvSpPr>
          <p:nvPr/>
        </p:nvSpPr>
        <p:spPr bwMode="auto">
          <a:xfrm>
            <a:off x="1651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29" name="Freeform 92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30" name="Rectangle 95"/>
          <p:cNvSpPr>
            <a:spLocks noChangeArrowheads="1"/>
          </p:cNvSpPr>
          <p:nvPr/>
        </p:nvSpPr>
        <p:spPr bwMode="auto">
          <a:xfrm>
            <a:off x="215900" y="188913"/>
            <a:ext cx="14033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7  ALGODONAL </a:t>
            </a:r>
          </a:p>
        </p:txBody>
      </p:sp>
      <p:sp>
        <p:nvSpPr>
          <p:cNvPr id="17531" name="Rectangle 183"/>
          <p:cNvSpPr>
            <a:spLocks noChangeArrowheads="1"/>
          </p:cNvSpPr>
          <p:nvPr/>
        </p:nvSpPr>
        <p:spPr bwMode="auto">
          <a:xfrm>
            <a:off x="3690938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7532" name="Rectangle 95"/>
          <p:cNvSpPr>
            <a:spLocks noChangeArrowheads="1"/>
          </p:cNvSpPr>
          <p:nvPr/>
        </p:nvSpPr>
        <p:spPr bwMode="auto">
          <a:xfrm>
            <a:off x="193675" y="414338"/>
            <a:ext cx="1930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8 PARQUE ASISTENCIA </a:t>
            </a:r>
          </a:p>
        </p:txBody>
      </p:sp>
      <p:sp>
        <p:nvSpPr>
          <p:cNvPr id="17533" name="Rectangle 182"/>
          <p:cNvSpPr>
            <a:spLocks noChangeArrowheads="1"/>
          </p:cNvSpPr>
          <p:nvPr/>
        </p:nvSpPr>
        <p:spPr bwMode="auto">
          <a:xfrm>
            <a:off x="1722438" y="538163"/>
            <a:ext cx="1549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1</a:t>
            </a:r>
          </a:p>
        </p:txBody>
      </p:sp>
      <p:sp>
        <p:nvSpPr>
          <p:cNvPr id="17534" name="Rectangle 134"/>
          <p:cNvSpPr>
            <a:spLocks noChangeArrowheads="1"/>
          </p:cNvSpPr>
          <p:nvPr/>
        </p:nvSpPr>
        <p:spPr bwMode="auto">
          <a:xfrm>
            <a:off x="588963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7535" name="Rectangle 184"/>
          <p:cNvSpPr>
            <a:spLocks noChangeArrowheads="1"/>
          </p:cNvSpPr>
          <p:nvPr/>
        </p:nvSpPr>
        <p:spPr bwMode="auto">
          <a:xfrm flipH="1">
            <a:off x="1219200" y="901700"/>
            <a:ext cx="544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17536" name="Rectangle 184"/>
          <p:cNvSpPr>
            <a:spLocks noChangeArrowheads="1"/>
          </p:cNvSpPr>
          <p:nvPr/>
        </p:nvSpPr>
        <p:spPr bwMode="auto">
          <a:xfrm flipH="1">
            <a:off x="1736725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17537" name="Rectangle 184"/>
          <p:cNvSpPr>
            <a:spLocks noChangeArrowheads="1"/>
          </p:cNvSpPr>
          <p:nvPr/>
        </p:nvSpPr>
        <p:spPr bwMode="auto">
          <a:xfrm flipH="1">
            <a:off x="2482850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17538" name="Rectangle 184"/>
          <p:cNvSpPr>
            <a:spLocks noChangeArrowheads="1"/>
          </p:cNvSpPr>
          <p:nvPr/>
        </p:nvSpPr>
        <p:spPr bwMode="auto">
          <a:xfrm flipH="1">
            <a:off x="3059113" y="908050"/>
            <a:ext cx="7127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17539" name="Freeform 76"/>
          <p:cNvSpPr>
            <a:spLocks/>
          </p:cNvSpPr>
          <p:nvPr/>
        </p:nvSpPr>
        <p:spPr bwMode="black">
          <a:xfrm>
            <a:off x="47021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0" name="Freeform 78"/>
          <p:cNvSpPr>
            <a:spLocks/>
          </p:cNvSpPr>
          <p:nvPr/>
        </p:nvSpPr>
        <p:spPr bwMode="auto">
          <a:xfrm>
            <a:off x="57832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1" name="Freeform 79"/>
          <p:cNvSpPr>
            <a:spLocks/>
          </p:cNvSpPr>
          <p:nvPr/>
        </p:nvSpPr>
        <p:spPr bwMode="auto">
          <a:xfrm>
            <a:off x="57832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2" name="Freeform 80"/>
          <p:cNvSpPr>
            <a:spLocks/>
          </p:cNvSpPr>
          <p:nvPr/>
        </p:nvSpPr>
        <p:spPr bwMode="auto">
          <a:xfrm>
            <a:off x="83026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3" name="Rectangle 82"/>
          <p:cNvSpPr>
            <a:spLocks noChangeArrowheads="1"/>
          </p:cNvSpPr>
          <p:nvPr/>
        </p:nvSpPr>
        <p:spPr bwMode="auto">
          <a:xfrm>
            <a:off x="6267450" y="765175"/>
            <a:ext cx="5238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7544" name="Rectangle 83"/>
          <p:cNvSpPr>
            <a:spLocks noChangeArrowheads="1"/>
          </p:cNvSpPr>
          <p:nvPr/>
        </p:nvSpPr>
        <p:spPr bwMode="auto">
          <a:xfrm>
            <a:off x="6851650" y="765175"/>
            <a:ext cx="7286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7545" name="Freeform 85"/>
          <p:cNvSpPr>
            <a:spLocks/>
          </p:cNvSpPr>
          <p:nvPr/>
        </p:nvSpPr>
        <p:spPr bwMode="auto">
          <a:xfrm>
            <a:off x="62865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6" name="Freeform 86"/>
          <p:cNvSpPr>
            <a:spLocks/>
          </p:cNvSpPr>
          <p:nvPr/>
        </p:nvSpPr>
        <p:spPr bwMode="auto">
          <a:xfrm>
            <a:off x="68627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7" name="Freeform 87"/>
          <p:cNvSpPr>
            <a:spLocks/>
          </p:cNvSpPr>
          <p:nvPr/>
        </p:nvSpPr>
        <p:spPr bwMode="auto">
          <a:xfrm>
            <a:off x="7581900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8" name="Freeform 89"/>
          <p:cNvSpPr>
            <a:spLocks/>
          </p:cNvSpPr>
          <p:nvPr/>
        </p:nvSpPr>
        <p:spPr bwMode="auto">
          <a:xfrm>
            <a:off x="5710238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49" name="Freeform 90"/>
          <p:cNvSpPr>
            <a:spLocks/>
          </p:cNvSpPr>
          <p:nvPr/>
        </p:nvSpPr>
        <p:spPr bwMode="auto">
          <a:xfrm>
            <a:off x="47021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50" name="Freeform 92"/>
          <p:cNvSpPr>
            <a:spLocks/>
          </p:cNvSpPr>
          <p:nvPr/>
        </p:nvSpPr>
        <p:spPr bwMode="auto">
          <a:xfrm>
            <a:off x="83026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51" name="Rectangle 94"/>
          <p:cNvSpPr>
            <a:spLocks noChangeArrowheads="1"/>
          </p:cNvSpPr>
          <p:nvPr/>
        </p:nvSpPr>
        <p:spPr bwMode="auto">
          <a:xfrm>
            <a:off x="4702175" y="590550"/>
            <a:ext cx="10175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7552" name="Rectangle 95"/>
          <p:cNvSpPr>
            <a:spLocks noChangeArrowheads="1"/>
          </p:cNvSpPr>
          <p:nvPr/>
        </p:nvSpPr>
        <p:spPr bwMode="auto">
          <a:xfrm>
            <a:off x="4764088" y="190500"/>
            <a:ext cx="1403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7  ALGODONAL </a:t>
            </a:r>
          </a:p>
        </p:txBody>
      </p:sp>
      <p:sp>
        <p:nvSpPr>
          <p:cNvPr id="17553" name="Rectangle 183"/>
          <p:cNvSpPr>
            <a:spLocks noChangeArrowheads="1"/>
          </p:cNvSpPr>
          <p:nvPr/>
        </p:nvSpPr>
        <p:spPr bwMode="auto">
          <a:xfrm>
            <a:off x="8228013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7554" name="Rectangle 95"/>
          <p:cNvSpPr>
            <a:spLocks noChangeArrowheads="1"/>
          </p:cNvSpPr>
          <p:nvPr/>
        </p:nvSpPr>
        <p:spPr bwMode="auto">
          <a:xfrm>
            <a:off x="4759325" y="414338"/>
            <a:ext cx="1930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8 PARQUE ASISTENCIA </a:t>
            </a:r>
          </a:p>
        </p:txBody>
      </p:sp>
      <p:sp>
        <p:nvSpPr>
          <p:cNvPr id="17555" name="Rectangle 182"/>
          <p:cNvSpPr>
            <a:spLocks noChangeArrowheads="1"/>
          </p:cNvSpPr>
          <p:nvPr/>
        </p:nvSpPr>
        <p:spPr bwMode="auto">
          <a:xfrm>
            <a:off x="6300788" y="541338"/>
            <a:ext cx="1549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1</a:t>
            </a:r>
          </a:p>
        </p:txBody>
      </p:sp>
      <p:sp>
        <p:nvSpPr>
          <p:cNvPr id="17556" name="Rectangle 134"/>
          <p:cNvSpPr>
            <a:spLocks noChangeArrowheads="1"/>
          </p:cNvSpPr>
          <p:nvPr/>
        </p:nvSpPr>
        <p:spPr bwMode="auto">
          <a:xfrm>
            <a:off x="5124450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7557" name="Rectangle 184"/>
          <p:cNvSpPr>
            <a:spLocks noChangeArrowheads="1"/>
          </p:cNvSpPr>
          <p:nvPr/>
        </p:nvSpPr>
        <p:spPr bwMode="auto">
          <a:xfrm flipH="1">
            <a:off x="5756275" y="901700"/>
            <a:ext cx="544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17558" name="Rectangle 184"/>
          <p:cNvSpPr>
            <a:spLocks noChangeArrowheads="1"/>
          </p:cNvSpPr>
          <p:nvPr/>
        </p:nvSpPr>
        <p:spPr bwMode="auto">
          <a:xfrm flipH="1">
            <a:off x="6273800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17559" name="Rectangle 184"/>
          <p:cNvSpPr>
            <a:spLocks noChangeArrowheads="1"/>
          </p:cNvSpPr>
          <p:nvPr/>
        </p:nvSpPr>
        <p:spPr bwMode="auto">
          <a:xfrm flipH="1">
            <a:off x="7019925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17560" name="Rectangle 184"/>
          <p:cNvSpPr>
            <a:spLocks noChangeArrowheads="1"/>
          </p:cNvSpPr>
          <p:nvPr/>
        </p:nvSpPr>
        <p:spPr bwMode="auto">
          <a:xfrm flipH="1">
            <a:off x="7596188" y="908050"/>
            <a:ext cx="711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17561" name="1 CuadroTexto"/>
          <p:cNvSpPr txBox="1">
            <a:spLocks noChangeArrowheads="1"/>
          </p:cNvSpPr>
          <p:nvPr/>
        </p:nvSpPr>
        <p:spPr bwMode="auto">
          <a:xfrm>
            <a:off x="206375" y="1773238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7,9</a:t>
            </a:r>
          </a:p>
        </p:txBody>
      </p:sp>
      <p:sp>
        <p:nvSpPr>
          <p:cNvPr id="17562" name="2 CuadroTexto"/>
          <p:cNvSpPr txBox="1">
            <a:spLocks noChangeArrowheads="1"/>
          </p:cNvSpPr>
          <p:nvPr/>
        </p:nvSpPr>
        <p:spPr bwMode="auto">
          <a:xfrm>
            <a:off x="206375" y="241141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9,1</a:t>
            </a:r>
          </a:p>
        </p:txBody>
      </p:sp>
      <p:sp>
        <p:nvSpPr>
          <p:cNvPr id="17563" name="4 CuadroTexto"/>
          <p:cNvSpPr txBox="1">
            <a:spLocks noChangeArrowheads="1"/>
          </p:cNvSpPr>
          <p:nvPr/>
        </p:nvSpPr>
        <p:spPr bwMode="auto">
          <a:xfrm>
            <a:off x="179388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9,4</a:t>
            </a:r>
          </a:p>
        </p:txBody>
      </p:sp>
      <p:sp>
        <p:nvSpPr>
          <p:cNvPr id="17564" name="5 CuadroTexto"/>
          <p:cNvSpPr txBox="1">
            <a:spLocks noChangeArrowheads="1"/>
          </p:cNvSpPr>
          <p:nvPr/>
        </p:nvSpPr>
        <p:spPr bwMode="auto">
          <a:xfrm>
            <a:off x="161925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11,2</a:t>
            </a:r>
          </a:p>
        </p:txBody>
      </p:sp>
      <p:sp>
        <p:nvSpPr>
          <p:cNvPr id="17565" name="6 CuadroTexto"/>
          <p:cNvSpPr txBox="1">
            <a:spLocks noChangeArrowheads="1"/>
          </p:cNvSpPr>
          <p:nvPr/>
        </p:nvSpPr>
        <p:spPr bwMode="auto">
          <a:xfrm>
            <a:off x="161925" y="44275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12,4</a:t>
            </a:r>
          </a:p>
        </p:txBody>
      </p:sp>
      <p:sp>
        <p:nvSpPr>
          <p:cNvPr id="17566" name="Line 12"/>
          <p:cNvSpPr>
            <a:spLocks noChangeShapeType="1"/>
          </p:cNvSpPr>
          <p:nvPr/>
        </p:nvSpPr>
        <p:spPr bwMode="auto">
          <a:xfrm>
            <a:off x="179388" y="3573463"/>
            <a:ext cx="4176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567" name="9 CuadroTexto"/>
          <p:cNvSpPr txBox="1">
            <a:spLocks noChangeArrowheads="1"/>
          </p:cNvSpPr>
          <p:nvPr/>
        </p:nvSpPr>
        <p:spPr bwMode="auto">
          <a:xfrm>
            <a:off x="161925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13,4</a:t>
            </a:r>
          </a:p>
        </p:txBody>
      </p:sp>
      <p:sp>
        <p:nvSpPr>
          <p:cNvPr id="17568" name="10 CuadroTexto"/>
          <p:cNvSpPr txBox="1">
            <a:spLocks noChangeArrowheads="1"/>
          </p:cNvSpPr>
          <p:nvPr/>
        </p:nvSpPr>
        <p:spPr bwMode="auto">
          <a:xfrm>
            <a:off x="179388" y="5732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21,4</a:t>
            </a:r>
          </a:p>
        </p:txBody>
      </p:sp>
      <p:sp>
        <p:nvSpPr>
          <p:cNvPr id="17569" name="11 CuadroTexto"/>
          <p:cNvSpPr txBox="1">
            <a:spLocks noChangeArrowheads="1"/>
          </p:cNvSpPr>
          <p:nvPr/>
        </p:nvSpPr>
        <p:spPr bwMode="auto">
          <a:xfrm>
            <a:off x="161925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24,3</a:t>
            </a:r>
          </a:p>
        </p:txBody>
      </p:sp>
      <p:sp>
        <p:nvSpPr>
          <p:cNvPr id="17570" name="12 CuadroTexto"/>
          <p:cNvSpPr txBox="1">
            <a:spLocks noChangeArrowheads="1"/>
          </p:cNvSpPr>
          <p:nvPr/>
        </p:nvSpPr>
        <p:spPr bwMode="auto">
          <a:xfrm>
            <a:off x="4699000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24,5</a:t>
            </a:r>
          </a:p>
        </p:txBody>
      </p:sp>
      <p:sp>
        <p:nvSpPr>
          <p:cNvPr id="17571" name="13 CuadroTexto"/>
          <p:cNvSpPr txBox="1">
            <a:spLocks noChangeArrowheads="1"/>
          </p:cNvSpPr>
          <p:nvPr/>
        </p:nvSpPr>
        <p:spPr bwMode="auto">
          <a:xfrm>
            <a:off x="4699000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24,9</a:t>
            </a:r>
          </a:p>
        </p:txBody>
      </p:sp>
      <p:sp>
        <p:nvSpPr>
          <p:cNvPr id="17572" name="14 CuadroTexto"/>
          <p:cNvSpPr txBox="1">
            <a:spLocks noChangeArrowheads="1"/>
          </p:cNvSpPr>
          <p:nvPr/>
        </p:nvSpPr>
        <p:spPr bwMode="auto">
          <a:xfrm>
            <a:off x="4699000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25,3</a:t>
            </a:r>
          </a:p>
        </p:txBody>
      </p:sp>
      <p:sp>
        <p:nvSpPr>
          <p:cNvPr id="17573" name="15 CuadroTexto"/>
          <p:cNvSpPr txBox="1">
            <a:spLocks noChangeArrowheads="1"/>
          </p:cNvSpPr>
          <p:nvPr/>
        </p:nvSpPr>
        <p:spPr bwMode="auto">
          <a:xfrm>
            <a:off x="4699000" y="37893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28,7</a:t>
            </a:r>
          </a:p>
        </p:txBody>
      </p:sp>
      <p:sp>
        <p:nvSpPr>
          <p:cNvPr id="17574" name="16 CuadroTexto"/>
          <p:cNvSpPr txBox="1">
            <a:spLocks noChangeArrowheads="1"/>
          </p:cNvSpPr>
          <p:nvPr/>
        </p:nvSpPr>
        <p:spPr bwMode="auto">
          <a:xfrm>
            <a:off x="4699000" y="44370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47,0</a:t>
            </a:r>
          </a:p>
        </p:txBody>
      </p:sp>
      <p:sp>
        <p:nvSpPr>
          <p:cNvPr id="17575" name="17 CuadroTexto"/>
          <p:cNvSpPr txBox="1">
            <a:spLocks noChangeArrowheads="1"/>
          </p:cNvSpPr>
          <p:nvPr/>
        </p:nvSpPr>
        <p:spPr bwMode="auto">
          <a:xfrm>
            <a:off x="4699000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50,0</a:t>
            </a:r>
          </a:p>
        </p:txBody>
      </p:sp>
      <p:sp>
        <p:nvSpPr>
          <p:cNvPr id="17576" name="18 CuadroTexto"/>
          <p:cNvSpPr txBox="1">
            <a:spLocks noChangeArrowheads="1"/>
          </p:cNvSpPr>
          <p:nvPr/>
        </p:nvSpPr>
        <p:spPr bwMode="auto">
          <a:xfrm>
            <a:off x="4699000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51,0</a:t>
            </a:r>
          </a:p>
        </p:txBody>
      </p:sp>
      <p:sp>
        <p:nvSpPr>
          <p:cNvPr id="17577" name="19 CuadroTexto"/>
          <p:cNvSpPr txBox="1">
            <a:spLocks noChangeArrowheads="1"/>
          </p:cNvSpPr>
          <p:nvPr/>
        </p:nvSpPr>
        <p:spPr bwMode="auto">
          <a:xfrm>
            <a:off x="4699000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51,5</a:t>
            </a:r>
          </a:p>
        </p:txBody>
      </p:sp>
      <p:sp>
        <p:nvSpPr>
          <p:cNvPr id="17578" name="20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0,9</a:t>
            </a:r>
          </a:p>
        </p:txBody>
      </p:sp>
      <p:sp>
        <p:nvSpPr>
          <p:cNvPr id="17579" name="21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17580" name="22 CuadroTexto"/>
          <p:cNvSpPr txBox="1">
            <a:spLocks noChangeArrowheads="1"/>
          </p:cNvSpPr>
          <p:nvPr/>
        </p:nvSpPr>
        <p:spPr bwMode="auto">
          <a:xfrm>
            <a:off x="7556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17581" name="23 CuadroTexto"/>
          <p:cNvSpPr txBox="1">
            <a:spLocks noChangeArrowheads="1"/>
          </p:cNvSpPr>
          <p:nvPr/>
        </p:nvSpPr>
        <p:spPr bwMode="auto">
          <a:xfrm>
            <a:off x="75565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1,8</a:t>
            </a:r>
          </a:p>
        </p:txBody>
      </p:sp>
      <p:sp>
        <p:nvSpPr>
          <p:cNvPr id="17582" name="24 CuadroTexto"/>
          <p:cNvSpPr txBox="1">
            <a:spLocks noChangeArrowheads="1"/>
          </p:cNvSpPr>
          <p:nvPr/>
        </p:nvSpPr>
        <p:spPr bwMode="auto">
          <a:xfrm>
            <a:off x="755650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1,2</a:t>
            </a:r>
          </a:p>
        </p:txBody>
      </p:sp>
      <p:sp>
        <p:nvSpPr>
          <p:cNvPr id="17583" name="25 CuadroTexto"/>
          <p:cNvSpPr txBox="1">
            <a:spLocks noChangeArrowheads="1"/>
          </p:cNvSpPr>
          <p:nvPr/>
        </p:nvSpPr>
        <p:spPr bwMode="auto">
          <a:xfrm>
            <a:off x="75565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17584" name="26 CuadroTexto"/>
          <p:cNvSpPr txBox="1">
            <a:spLocks noChangeArrowheads="1"/>
          </p:cNvSpPr>
          <p:nvPr/>
        </p:nvSpPr>
        <p:spPr bwMode="auto">
          <a:xfrm>
            <a:off x="75565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8,0</a:t>
            </a:r>
          </a:p>
        </p:txBody>
      </p:sp>
      <p:sp>
        <p:nvSpPr>
          <p:cNvPr id="17585" name="27 CuadroTexto"/>
          <p:cNvSpPr txBox="1">
            <a:spLocks noChangeArrowheads="1"/>
          </p:cNvSpPr>
          <p:nvPr/>
        </p:nvSpPr>
        <p:spPr bwMode="auto">
          <a:xfrm>
            <a:off x="782638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2,9</a:t>
            </a:r>
          </a:p>
        </p:txBody>
      </p:sp>
      <p:sp>
        <p:nvSpPr>
          <p:cNvPr id="17586" name="28 CuadroTexto"/>
          <p:cNvSpPr txBox="1">
            <a:spLocks noChangeArrowheads="1"/>
          </p:cNvSpPr>
          <p:nvPr/>
        </p:nvSpPr>
        <p:spPr bwMode="auto">
          <a:xfrm>
            <a:off x="5292725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17587" name="29 CuadroTexto"/>
          <p:cNvSpPr txBox="1">
            <a:spLocks noChangeArrowheads="1"/>
          </p:cNvSpPr>
          <p:nvPr/>
        </p:nvSpPr>
        <p:spPr bwMode="auto">
          <a:xfrm>
            <a:off x="5292725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17588" name="30 CuadroTexto"/>
          <p:cNvSpPr txBox="1">
            <a:spLocks noChangeArrowheads="1"/>
          </p:cNvSpPr>
          <p:nvPr/>
        </p:nvSpPr>
        <p:spPr bwMode="auto">
          <a:xfrm>
            <a:off x="5292725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0,4</a:t>
            </a:r>
          </a:p>
        </p:txBody>
      </p:sp>
      <p:sp>
        <p:nvSpPr>
          <p:cNvPr id="17589" name="16383 CuadroTexto"/>
          <p:cNvSpPr txBox="1">
            <a:spLocks noChangeArrowheads="1"/>
          </p:cNvSpPr>
          <p:nvPr/>
        </p:nvSpPr>
        <p:spPr bwMode="auto">
          <a:xfrm>
            <a:off x="5292725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3,4</a:t>
            </a:r>
          </a:p>
        </p:txBody>
      </p:sp>
      <p:sp>
        <p:nvSpPr>
          <p:cNvPr id="17590" name="16384 CuadroTexto"/>
          <p:cNvSpPr txBox="1">
            <a:spLocks noChangeArrowheads="1"/>
          </p:cNvSpPr>
          <p:nvPr/>
        </p:nvSpPr>
        <p:spPr bwMode="auto">
          <a:xfrm>
            <a:off x="5219700" y="44370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18,3</a:t>
            </a:r>
          </a:p>
        </p:txBody>
      </p:sp>
      <p:sp>
        <p:nvSpPr>
          <p:cNvPr id="17591" name="95 CuadroTexto"/>
          <p:cNvSpPr txBox="1">
            <a:spLocks noChangeArrowheads="1"/>
          </p:cNvSpPr>
          <p:nvPr/>
        </p:nvSpPr>
        <p:spPr bwMode="auto">
          <a:xfrm>
            <a:off x="5319713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3,0</a:t>
            </a:r>
          </a:p>
        </p:txBody>
      </p:sp>
      <p:sp>
        <p:nvSpPr>
          <p:cNvPr id="17592" name="96 CuadroTexto"/>
          <p:cNvSpPr txBox="1">
            <a:spLocks noChangeArrowheads="1"/>
          </p:cNvSpPr>
          <p:nvPr/>
        </p:nvSpPr>
        <p:spPr bwMode="auto">
          <a:xfrm>
            <a:off x="5319713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1,0</a:t>
            </a:r>
          </a:p>
        </p:txBody>
      </p:sp>
      <p:sp>
        <p:nvSpPr>
          <p:cNvPr id="17593" name="97 CuadroTexto"/>
          <p:cNvSpPr txBox="1">
            <a:spLocks noChangeArrowheads="1"/>
          </p:cNvSpPr>
          <p:nvPr/>
        </p:nvSpPr>
        <p:spPr bwMode="auto">
          <a:xfrm>
            <a:off x="5319713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0,5</a:t>
            </a:r>
          </a:p>
        </p:txBody>
      </p:sp>
      <p:sp>
        <p:nvSpPr>
          <p:cNvPr id="17594" name="98 CuadroTexto"/>
          <p:cNvSpPr txBox="1">
            <a:spLocks noChangeArrowheads="1"/>
          </p:cNvSpPr>
          <p:nvPr/>
        </p:nvSpPr>
        <p:spPr bwMode="auto">
          <a:xfrm>
            <a:off x="3833813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47,5</a:t>
            </a:r>
          </a:p>
        </p:txBody>
      </p:sp>
      <p:sp>
        <p:nvSpPr>
          <p:cNvPr id="17595" name="99 CuadroTexto"/>
          <p:cNvSpPr txBox="1">
            <a:spLocks noChangeArrowheads="1"/>
          </p:cNvSpPr>
          <p:nvPr/>
        </p:nvSpPr>
        <p:spPr bwMode="auto">
          <a:xfrm>
            <a:off x="3833813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46,3</a:t>
            </a:r>
          </a:p>
        </p:txBody>
      </p:sp>
      <p:sp>
        <p:nvSpPr>
          <p:cNvPr id="17596" name="100 CuadroTexto"/>
          <p:cNvSpPr txBox="1">
            <a:spLocks noChangeArrowheads="1"/>
          </p:cNvSpPr>
          <p:nvPr/>
        </p:nvSpPr>
        <p:spPr bwMode="auto">
          <a:xfrm>
            <a:off x="3851275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46,0</a:t>
            </a:r>
          </a:p>
        </p:txBody>
      </p:sp>
      <p:sp>
        <p:nvSpPr>
          <p:cNvPr id="17597" name="101 CuadroTexto"/>
          <p:cNvSpPr txBox="1">
            <a:spLocks noChangeArrowheads="1"/>
          </p:cNvSpPr>
          <p:nvPr/>
        </p:nvSpPr>
        <p:spPr bwMode="auto">
          <a:xfrm>
            <a:off x="3833813" y="37893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44,2</a:t>
            </a:r>
          </a:p>
        </p:txBody>
      </p:sp>
      <p:sp>
        <p:nvSpPr>
          <p:cNvPr id="17598" name="102 CuadroTexto"/>
          <p:cNvSpPr txBox="1">
            <a:spLocks noChangeArrowheads="1"/>
          </p:cNvSpPr>
          <p:nvPr/>
        </p:nvSpPr>
        <p:spPr bwMode="auto">
          <a:xfrm>
            <a:off x="3833813" y="44370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43,0</a:t>
            </a:r>
          </a:p>
        </p:txBody>
      </p:sp>
      <p:sp>
        <p:nvSpPr>
          <p:cNvPr id="17599" name="103 CuadroTexto"/>
          <p:cNvSpPr txBox="1">
            <a:spLocks noChangeArrowheads="1"/>
          </p:cNvSpPr>
          <p:nvPr/>
        </p:nvSpPr>
        <p:spPr bwMode="auto">
          <a:xfrm>
            <a:off x="3851275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42,0</a:t>
            </a:r>
          </a:p>
        </p:txBody>
      </p:sp>
      <p:sp>
        <p:nvSpPr>
          <p:cNvPr id="17600" name="104 CuadroTexto"/>
          <p:cNvSpPr txBox="1">
            <a:spLocks noChangeArrowheads="1"/>
          </p:cNvSpPr>
          <p:nvPr/>
        </p:nvSpPr>
        <p:spPr bwMode="auto">
          <a:xfrm>
            <a:off x="3833813" y="5724525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34,0</a:t>
            </a:r>
          </a:p>
        </p:txBody>
      </p:sp>
      <p:sp>
        <p:nvSpPr>
          <p:cNvPr id="17601" name="105 CuadroTexto"/>
          <p:cNvSpPr txBox="1">
            <a:spLocks noChangeArrowheads="1"/>
          </p:cNvSpPr>
          <p:nvPr/>
        </p:nvSpPr>
        <p:spPr bwMode="auto">
          <a:xfrm>
            <a:off x="3833813" y="62372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31,1</a:t>
            </a:r>
          </a:p>
        </p:txBody>
      </p:sp>
      <p:sp>
        <p:nvSpPr>
          <p:cNvPr id="17602" name="106 CuadroTexto"/>
          <p:cNvSpPr txBox="1">
            <a:spLocks noChangeArrowheads="1"/>
          </p:cNvSpPr>
          <p:nvPr/>
        </p:nvSpPr>
        <p:spPr bwMode="auto">
          <a:xfrm>
            <a:off x="8316913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30,9</a:t>
            </a:r>
          </a:p>
        </p:txBody>
      </p:sp>
      <p:sp>
        <p:nvSpPr>
          <p:cNvPr id="17603" name="107 CuadroTexto"/>
          <p:cNvSpPr txBox="1">
            <a:spLocks noChangeArrowheads="1"/>
          </p:cNvSpPr>
          <p:nvPr/>
        </p:nvSpPr>
        <p:spPr bwMode="auto">
          <a:xfrm>
            <a:off x="8316913" y="241141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30,5</a:t>
            </a:r>
          </a:p>
        </p:txBody>
      </p:sp>
      <p:sp>
        <p:nvSpPr>
          <p:cNvPr id="17604" name="108 CuadroTexto"/>
          <p:cNvSpPr txBox="1">
            <a:spLocks noChangeArrowheads="1"/>
          </p:cNvSpPr>
          <p:nvPr/>
        </p:nvSpPr>
        <p:spPr bwMode="auto">
          <a:xfrm>
            <a:off x="8316913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30,1</a:t>
            </a:r>
          </a:p>
        </p:txBody>
      </p:sp>
      <p:sp>
        <p:nvSpPr>
          <p:cNvPr id="17605" name="109 CuadroTexto"/>
          <p:cNvSpPr txBox="1">
            <a:spLocks noChangeArrowheads="1"/>
          </p:cNvSpPr>
          <p:nvPr/>
        </p:nvSpPr>
        <p:spPr bwMode="auto">
          <a:xfrm>
            <a:off x="8316913" y="37163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26,7</a:t>
            </a:r>
          </a:p>
        </p:txBody>
      </p:sp>
      <p:sp>
        <p:nvSpPr>
          <p:cNvPr id="17606" name="110 CuadroTexto"/>
          <p:cNvSpPr txBox="1">
            <a:spLocks noChangeArrowheads="1"/>
          </p:cNvSpPr>
          <p:nvPr/>
        </p:nvSpPr>
        <p:spPr bwMode="auto">
          <a:xfrm>
            <a:off x="8388350" y="44275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8,4</a:t>
            </a:r>
          </a:p>
        </p:txBody>
      </p:sp>
      <p:sp>
        <p:nvSpPr>
          <p:cNvPr id="17607" name="111 CuadroTexto"/>
          <p:cNvSpPr txBox="1">
            <a:spLocks noChangeArrowheads="1"/>
          </p:cNvSpPr>
          <p:nvPr/>
        </p:nvSpPr>
        <p:spPr bwMode="auto">
          <a:xfrm>
            <a:off x="8415338" y="5084763"/>
            <a:ext cx="477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5,4</a:t>
            </a:r>
          </a:p>
        </p:txBody>
      </p:sp>
      <p:sp>
        <p:nvSpPr>
          <p:cNvPr id="17608" name="112 CuadroTexto"/>
          <p:cNvSpPr txBox="1">
            <a:spLocks noChangeArrowheads="1"/>
          </p:cNvSpPr>
          <p:nvPr/>
        </p:nvSpPr>
        <p:spPr bwMode="auto">
          <a:xfrm>
            <a:off x="8415338" y="5732463"/>
            <a:ext cx="477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4,4</a:t>
            </a:r>
          </a:p>
        </p:txBody>
      </p:sp>
      <p:sp>
        <p:nvSpPr>
          <p:cNvPr id="17609" name="113 CuadroTexto"/>
          <p:cNvSpPr txBox="1">
            <a:spLocks noChangeArrowheads="1"/>
          </p:cNvSpPr>
          <p:nvPr/>
        </p:nvSpPr>
        <p:spPr bwMode="auto">
          <a:xfrm>
            <a:off x="8388350" y="6227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3,9</a:t>
            </a:r>
          </a:p>
        </p:txBody>
      </p:sp>
      <p:sp>
        <p:nvSpPr>
          <p:cNvPr id="17610" name="Rectangle 121"/>
          <p:cNvSpPr>
            <a:spLocks noChangeArrowheads="1"/>
          </p:cNvSpPr>
          <p:nvPr/>
        </p:nvSpPr>
        <p:spPr bwMode="auto">
          <a:xfrm>
            <a:off x="3851275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13</a:t>
            </a:r>
          </a:p>
        </p:txBody>
      </p:sp>
      <p:sp>
        <p:nvSpPr>
          <p:cNvPr id="17611" name="Rectangle 121"/>
          <p:cNvSpPr>
            <a:spLocks noChangeArrowheads="1"/>
          </p:cNvSpPr>
          <p:nvPr/>
        </p:nvSpPr>
        <p:spPr bwMode="auto">
          <a:xfrm>
            <a:off x="8401050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14</a:t>
            </a:r>
          </a:p>
        </p:txBody>
      </p:sp>
      <p:sp>
        <p:nvSpPr>
          <p:cNvPr id="17612" name="Line 195"/>
          <p:cNvSpPr>
            <a:spLocks noChangeShapeType="1"/>
          </p:cNvSpPr>
          <p:nvPr/>
        </p:nvSpPr>
        <p:spPr bwMode="auto">
          <a:xfrm flipV="1">
            <a:off x="1836738" y="17018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13" name="Line 196"/>
          <p:cNvSpPr>
            <a:spLocks noChangeShapeType="1"/>
          </p:cNvSpPr>
          <p:nvPr/>
        </p:nvSpPr>
        <p:spPr bwMode="auto">
          <a:xfrm>
            <a:off x="1692275" y="17764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14" name="Line 197"/>
          <p:cNvSpPr>
            <a:spLocks noChangeShapeType="1"/>
          </p:cNvSpPr>
          <p:nvPr/>
        </p:nvSpPr>
        <p:spPr bwMode="auto">
          <a:xfrm>
            <a:off x="1979613" y="17764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15" name="Line 198"/>
          <p:cNvSpPr>
            <a:spLocks noChangeShapeType="1"/>
          </p:cNvSpPr>
          <p:nvPr/>
        </p:nvSpPr>
        <p:spPr bwMode="auto">
          <a:xfrm flipH="1" flipV="1">
            <a:off x="1619250" y="1703388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16" name="Line 199"/>
          <p:cNvSpPr>
            <a:spLocks noChangeShapeType="1"/>
          </p:cNvSpPr>
          <p:nvPr/>
        </p:nvSpPr>
        <p:spPr bwMode="auto">
          <a:xfrm flipH="1" flipV="1">
            <a:off x="1978025" y="199231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17" name="Line 200"/>
          <p:cNvSpPr>
            <a:spLocks noChangeShapeType="1"/>
          </p:cNvSpPr>
          <p:nvPr/>
        </p:nvSpPr>
        <p:spPr bwMode="auto">
          <a:xfrm flipV="1">
            <a:off x="1619250" y="199072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18" name="Line 201"/>
          <p:cNvSpPr>
            <a:spLocks noChangeShapeType="1"/>
          </p:cNvSpPr>
          <p:nvPr/>
        </p:nvSpPr>
        <p:spPr bwMode="auto">
          <a:xfrm flipV="1">
            <a:off x="1978025" y="170180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19" name="Oval 202"/>
          <p:cNvSpPr>
            <a:spLocks noChangeArrowheads="1"/>
          </p:cNvSpPr>
          <p:nvPr/>
        </p:nvSpPr>
        <p:spPr bwMode="auto">
          <a:xfrm>
            <a:off x="1766888" y="19939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20" name="Text Box 213"/>
          <p:cNvSpPr txBox="1">
            <a:spLocks noChangeArrowheads="1"/>
          </p:cNvSpPr>
          <p:nvPr/>
        </p:nvSpPr>
        <p:spPr bwMode="auto">
          <a:xfrm>
            <a:off x="2463800" y="1728788"/>
            <a:ext cx="117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EL BARTOLOME</a:t>
            </a:r>
          </a:p>
        </p:txBody>
      </p:sp>
      <p:sp>
        <p:nvSpPr>
          <p:cNvPr id="17621" name="Line 214"/>
          <p:cNvSpPr>
            <a:spLocks noChangeShapeType="1"/>
          </p:cNvSpPr>
          <p:nvPr/>
        </p:nvSpPr>
        <p:spPr bwMode="auto">
          <a:xfrm flipV="1">
            <a:off x="1763713" y="24209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22" name="Line 215"/>
          <p:cNvSpPr>
            <a:spLocks noChangeShapeType="1"/>
          </p:cNvSpPr>
          <p:nvPr/>
        </p:nvSpPr>
        <p:spPr bwMode="auto">
          <a:xfrm flipV="1">
            <a:off x="1763713" y="2349500"/>
            <a:ext cx="21590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23" name="Line 216"/>
          <p:cNvSpPr>
            <a:spLocks noChangeShapeType="1"/>
          </p:cNvSpPr>
          <p:nvPr/>
        </p:nvSpPr>
        <p:spPr bwMode="auto">
          <a:xfrm>
            <a:off x="1763713" y="2565400"/>
            <a:ext cx="21590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24" name="Line 217"/>
          <p:cNvSpPr>
            <a:spLocks noChangeShapeType="1"/>
          </p:cNvSpPr>
          <p:nvPr/>
        </p:nvSpPr>
        <p:spPr bwMode="auto">
          <a:xfrm>
            <a:off x="1906588" y="24939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25" name="Line 218"/>
          <p:cNvSpPr>
            <a:spLocks noChangeShapeType="1"/>
          </p:cNvSpPr>
          <p:nvPr/>
        </p:nvSpPr>
        <p:spPr bwMode="auto">
          <a:xfrm>
            <a:off x="1979613" y="25654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26" name="Text Box 219"/>
          <p:cNvSpPr txBox="1">
            <a:spLocks noChangeArrowheads="1"/>
          </p:cNvSpPr>
          <p:nvPr/>
        </p:nvSpPr>
        <p:spPr bwMode="auto">
          <a:xfrm>
            <a:off x="2484438" y="2324100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En derecha</a:t>
            </a:r>
          </a:p>
        </p:txBody>
      </p:sp>
      <p:sp>
        <p:nvSpPr>
          <p:cNvPr id="17627" name="Oval 202"/>
          <p:cNvSpPr>
            <a:spLocks noChangeArrowheads="1"/>
          </p:cNvSpPr>
          <p:nvPr/>
        </p:nvSpPr>
        <p:spPr bwMode="auto">
          <a:xfrm>
            <a:off x="1690688" y="26416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28" name="Line 221"/>
          <p:cNvSpPr>
            <a:spLocks noChangeShapeType="1"/>
          </p:cNvSpPr>
          <p:nvPr/>
        </p:nvSpPr>
        <p:spPr bwMode="auto">
          <a:xfrm flipV="1">
            <a:off x="1763713" y="32131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29" name="Line 222"/>
          <p:cNvSpPr>
            <a:spLocks noChangeShapeType="1"/>
          </p:cNvSpPr>
          <p:nvPr/>
        </p:nvSpPr>
        <p:spPr bwMode="auto">
          <a:xfrm>
            <a:off x="1763713" y="32131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0" name="Line 223"/>
          <p:cNvSpPr>
            <a:spLocks noChangeShapeType="1"/>
          </p:cNvSpPr>
          <p:nvPr/>
        </p:nvSpPr>
        <p:spPr bwMode="auto">
          <a:xfrm flipH="1">
            <a:off x="1474788" y="3213100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1" name="Line 224"/>
          <p:cNvSpPr>
            <a:spLocks noChangeShapeType="1"/>
          </p:cNvSpPr>
          <p:nvPr/>
        </p:nvSpPr>
        <p:spPr bwMode="auto">
          <a:xfrm>
            <a:off x="1619250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2" name="Line 225"/>
          <p:cNvSpPr>
            <a:spLocks noChangeShapeType="1"/>
          </p:cNvSpPr>
          <p:nvPr/>
        </p:nvSpPr>
        <p:spPr bwMode="auto">
          <a:xfrm>
            <a:off x="1547813" y="31416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3" name="Oval 202"/>
          <p:cNvSpPr>
            <a:spLocks noChangeArrowheads="1"/>
          </p:cNvSpPr>
          <p:nvPr/>
        </p:nvSpPr>
        <p:spPr bwMode="auto">
          <a:xfrm>
            <a:off x="1692275" y="336073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34" name="Line 227"/>
          <p:cNvSpPr>
            <a:spLocks noChangeShapeType="1"/>
          </p:cNvSpPr>
          <p:nvPr/>
        </p:nvSpPr>
        <p:spPr bwMode="auto">
          <a:xfrm flipV="1">
            <a:off x="1763713" y="38608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5" name="Line 228"/>
          <p:cNvSpPr>
            <a:spLocks noChangeShapeType="1"/>
          </p:cNvSpPr>
          <p:nvPr/>
        </p:nvSpPr>
        <p:spPr bwMode="auto">
          <a:xfrm flipV="1">
            <a:off x="1763713" y="3716338"/>
            <a:ext cx="287337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6" name="Line 229"/>
          <p:cNvSpPr>
            <a:spLocks noChangeShapeType="1"/>
          </p:cNvSpPr>
          <p:nvPr/>
        </p:nvSpPr>
        <p:spPr bwMode="auto">
          <a:xfrm flipH="1">
            <a:off x="1547813" y="3860800"/>
            <a:ext cx="2159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7" name="Line 230"/>
          <p:cNvSpPr>
            <a:spLocks noChangeShapeType="1"/>
          </p:cNvSpPr>
          <p:nvPr/>
        </p:nvSpPr>
        <p:spPr bwMode="auto">
          <a:xfrm>
            <a:off x="1619250" y="38608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8" name="Line 231"/>
          <p:cNvSpPr>
            <a:spLocks noChangeShapeType="1"/>
          </p:cNvSpPr>
          <p:nvPr/>
        </p:nvSpPr>
        <p:spPr bwMode="auto">
          <a:xfrm>
            <a:off x="1547813" y="38608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39" name="Oval 202"/>
          <p:cNvSpPr>
            <a:spLocks noChangeArrowheads="1"/>
          </p:cNvSpPr>
          <p:nvPr/>
        </p:nvSpPr>
        <p:spPr bwMode="auto">
          <a:xfrm>
            <a:off x="1692275" y="40100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pic>
        <p:nvPicPr>
          <p:cNvPr id="17640" name="Picture 25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927475"/>
            <a:ext cx="22225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641" name="Text Box 234"/>
          <p:cNvSpPr txBox="1">
            <a:spLocks noChangeArrowheads="1"/>
          </p:cNvSpPr>
          <p:nvPr/>
        </p:nvSpPr>
        <p:spPr bwMode="auto">
          <a:xfrm>
            <a:off x="2751138" y="3573463"/>
            <a:ext cx="10287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Tres cumbres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Las quemas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</p:txBody>
      </p:sp>
      <p:sp>
        <p:nvSpPr>
          <p:cNvPr id="17642" name="Line 235"/>
          <p:cNvSpPr>
            <a:spLocks noChangeShapeType="1"/>
          </p:cNvSpPr>
          <p:nvPr/>
        </p:nvSpPr>
        <p:spPr bwMode="auto">
          <a:xfrm flipH="1">
            <a:off x="2555875" y="37163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43" name="Line 236"/>
          <p:cNvSpPr>
            <a:spLocks noChangeShapeType="1"/>
          </p:cNvSpPr>
          <p:nvPr/>
        </p:nvSpPr>
        <p:spPr bwMode="auto">
          <a:xfrm>
            <a:off x="2555875" y="40767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44" name="AutoShape 237"/>
          <p:cNvSpPr>
            <a:spLocks noChangeArrowheads="1"/>
          </p:cNvSpPr>
          <p:nvPr/>
        </p:nvSpPr>
        <p:spPr bwMode="auto">
          <a:xfrm>
            <a:off x="2484438" y="3644900"/>
            <a:ext cx="1223962" cy="57626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17645" name="Line 238"/>
          <p:cNvSpPr>
            <a:spLocks noChangeShapeType="1"/>
          </p:cNvSpPr>
          <p:nvPr/>
        </p:nvSpPr>
        <p:spPr bwMode="auto">
          <a:xfrm flipV="1">
            <a:off x="1763713" y="43656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46" name="Line 239"/>
          <p:cNvSpPr>
            <a:spLocks noChangeShapeType="1"/>
          </p:cNvSpPr>
          <p:nvPr/>
        </p:nvSpPr>
        <p:spPr bwMode="auto">
          <a:xfrm>
            <a:off x="1763713" y="46529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47" name="Line 240"/>
          <p:cNvSpPr>
            <a:spLocks noChangeShapeType="1"/>
          </p:cNvSpPr>
          <p:nvPr/>
        </p:nvSpPr>
        <p:spPr bwMode="auto">
          <a:xfrm>
            <a:off x="1979613" y="45815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48" name="Line 241"/>
          <p:cNvSpPr>
            <a:spLocks noChangeShapeType="1"/>
          </p:cNvSpPr>
          <p:nvPr/>
        </p:nvSpPr>
        <p:spPr bwMode="auto">
          <a:xfrm>
            <a:off x="1908175" y="45815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49" name="Oval 202"/>
          <p:cNvSpPr>
            <a:spLocks noChangeArrowheads="1"/>
          </p:cNvSpPr>
          <p:nvPr/>
        </p:nvSpPr>
        <p:spPr bwMode="auto">
          <a:xfrm>
            <a:off x="1693863" y="4729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50" name="Text Box 243"/>
          <p:cNvSpPr txBox="1">
            <a:spLocks noChangeArrowheads="1"/>
          </p:cNvSpPr>
          <p:nvPr/>
        </p:nvSpPr>
        <p:spPr bwMode="auto">
          <a:xfrm>
            <a:off x="2733675" y="4411663"/>
            <a:ext cx="83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Algodonal</a:t>
            </a:r>
          </a:p>
        </p:txBody>
      </p:sp>
      <p:sp>
        <p:nvSpPr>
          <p:cNvPr id="17651" name="Line 244"/>
          <p:cNvSpPr>
            <a:spLocks noChangeShapeType="1"/>
          </p:cNvSpPr>
          <p:nvPr/>
        </p:nvSpPr>
        <p:spPr bwMode="auto">
          <a:xfrm flipV="1">
            <a:off x="2700338" y="44370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52" name="Line 245"/>
          <p:cNvSpPr>
            <a:spLocks noChangeShapeType="1"/>
          </p:cNvSpPr>
          <p:nvPr/>
        </p:nvSpPr>
        <p:spPr bwMode="auto">
          <a:xfrm flipH="1">
            <a:off x="2627313" y="47244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53" name="Line 246"/>
          <p:cNvSpPr>
            <a:spLocks noChangeShapeType="1"/>
          </p:cNvSpPr>
          <p:nvPr/>
        </p:nvSpPr>
        <p:spPr bwMode="auto">
          <a:xfrm flipV="1">
            <a:off x="1833563" y="50133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54" name="Line 247"/>
          <p:cNvSpPr>
            <a:spLocks noChangeShapeType="1"/>
          </p:cNvSpPr>
          <p:nvPr/>
        </p:nvSpPr>
        <p:spPr bwMode="auto">
          <a:xfrm>
            <a:off x="1547813" y="53006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55" name="Line 248"/>
          <p:cNvSpPr>
            <a:spLocks noChangeShapeType="1"/>
          </p:cNvSpPr>
          <p:nvPr/>
        </p:nvSpPr>
        <p:spPr bwMode="auto">
          <a:xfrm>
            <a:off x="1692275" y="52292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56" name="Line 249"/>
          <p:cNvSpPr>
            <a:spLocks noChangeShapeType="1"/>
          </p:cNvSpPr>
          <p:nvPr/>
        </p:nvSpPr>
        <p:spPr bwMode="auto">
          <a:xfrm>
            <a:off x="1619250" y="522922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57" name="Oval 202"/>
          <p:cNvSpPr>
            <a:spLocks noChangeArrowheads="1"/>
          </p:cNvSpPr>
          <p:nvPr/>
        </p:nvSpPr>
        <p:spPr bwMode="auto">
          <a:xfrm>
            <a:off x="176371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58" name="Text Box 251"/>
          <p:cNvSpPr txBox="1">
            <a:spLocks noChangeArrowheads="1"/>
          </p:cNvSpPr>
          <p:nvPr/>
        </p:nvSpPr>
        <p:spPr bwMode="auto">
          <a:xfrm>
            <a:off x="2678113" y="5059363"/>
            <a:ext cx="66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El Llolle</a:t>
            </a:r>
          </a:p>
        </p:txBody>
      </p:sp>
      <p:sp>
        <p:nvSpPr>
          <p:cNvPr id="17659" name="Line 252"/>
          <p:cNvSpPr>
            <a:spLocks noChangeShapeType="1"/>
          </p:cNvSpPr>
          <p:nvPr/>
        </p:nvSpPr>
        <p:spPr bwMode="auto">
          <a:xfrm flipV="1">
            <a:off x="2700338" y="50847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0" name="Line 254"/>
          <p:cNvSpPr>
            <a:spLocks noChangeShapeType="1"/>
          </p:cNvSpPr>
          <p:nvPr/>
        </p:nvSpPr>
        <p:spPr bwMode="auto">
          <a:xfrm flipH="1">
            <a:off x="2555875" y="53736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1" name="Line 255"/>
          <p:cNvSpPr>
            <a:spLocks noChangeShapeType="1"/>
          </p:cNvSpPr>
          <p:nvPr/>
        </p:nvSpPr>
        <p:spPr bwMode="auto">
          <a:xfrm flipV="1">
            <a:off x="1838325" y="573405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2" name="Line 256"/>
          <p:cNvSpPr>
            <a:spLocks noChangeShapeType="1"/>
          </p:cNvSpPr>
          <p:nvPr/>
        </p:nvSpPr>
        <p:spPr bwMode="auto">
          <a:xfrm flipH="1">
            <a:off x="1550988" y="573405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3" name="Oval 202"/>
          <p:cNvSpPr>
            <a:spLocks noChangeArrowheads="1"/>
          </p:cNvSpPr>
          <p:nvPr/>
        </p:nvSpPr>
        <p:spPr bwMode="auto">
          <a:xfrm>
            <a:off x="1766888" y="588168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64" name="Text Box 259"/>
          <p:cNvSpPr txBox="1">
            <a:spLocks noChangeArrowheads="1"/>
          </p:cNvSpPr>
          <p:nvPr/>
        </p:nvSpPr>
        <p:spPr bwMode="auto">
          <a:xfrm>
            <a:off x="2678113" y="56356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Pargua</a:t>
            </a:r>
          </a:p>
        </p:txBody>
      </p:sp>
      <p:sp>
        <p:nvSpPr>
          <p:cNvPr id="17665" name="Line 260"/>
          <p:cNvSpPr>
            <a:spLocks noChangeShapeType="1"/>
          </p:cNvSpPr>
          <p:nvPr/>
        </p:nvSpPr>
        <p:spPr bwMode="auto">
          <a:xfrm flipV="1">
            <a:off x="2555875" y="594995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6" name="Line 261"/>
          <p:cNvSpPr>
            <a:spLocks noChangeShapeType="1"/>
          </p:cNvSpPr>
          <p:nvPr/>
        </p:nvSpPr>
        <p:spPr bwMode="auto">
          <a:xfrm flipH="1">
            <a:off x="2555875" y="58054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7" name="Line 262"/>
          <p:cNvSpPr>
            <a:spLocks noChangeShapeType="1"/>
          </p:cNvSpPr>
          <p:nvPr/>
        </p:nvSpPr>
        <p:spPr bwMode="auto">
          <a:xfrm flipV="1">
            <a:off x="1763713" y="623728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8" name="Line 263"/>
          <p:cNvSpPr>
            <a:spLocks noChangeShapeType="1"/>
          </p:cNvSpPr>
          <p:nvPr/>
        </p:nvSpPr>
        <p:spPr bwMode="auto">
          <a:xfrm>
            <a:off x="1763713" y="623728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69" name="Oval 202"/>
          <p:cNvSpPr>
            <a:spLocks noChangeArrowheads="1"/>
          </p:cNvSpPr>
          <p:nvPr/>
        </p:nvSpPr>
        <p:spPr bwMode="auto">
          <a:xfrm>
            <a:off x="1692275" y="63817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70" name="Line 265"/>
          <p:cNvSpPr>
            <a:spLocks noChangeShapeType="1"/>
          </p:cNvSpPr>
          <p:nvPr/>
        </p:nvSpPr>
        <p:spPr bwMode="auto">
          <a:xfrm flipH="1">
            <a:off x="1476375" y="6237288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1" name="Line 266"/>
          <p:cNvSpPr>
            <a:spLocks noChangeShapeType="1"/>
          </p:cNvSpPr>
          <p:nvPr/>
        </p:nvSpPr>
        <p:spPr bwMode="auto">
          <a:xfrm>
            <a:off x="1619250" y="61658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2" name="Line 267"/>
          <p:cNvSpPr>
            <a:spLocks noChangeShapeType="1"/>
          </p:cNvSpPr>
          <p:nvPr/>
        </p:nvSpPr>
        <p:spPr bwMode="auto">
          <a:xfrm>
            <a:off x="1547813" y="616585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3" name="Line 268"/>
          <p:cNvSpPr>
            <a:spLocks noChangeShapeType="1"/>
          </p:cNvSpPr>
          <p:nvPr/>
        </p:nvSpPr>
        <p:spPr bwMode="auto">
          <a:xfrm>
            <a:off x="1763713" y="6237288"/>
            <a:ext cx="28892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4" name="Line 269"/>
          <p:cNvSpPr>
            <a:spLocks noChangeShapeType="1"/>
          </p:cNvSpPr>
          <p:nvPr/>
        </p:nvSpPr>
        <p:spPr bwMode="auto">
          <a:xfrm>
            <a:off x="1908175" y="63087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5" name="Line 270"/>
          <p:cNvSpPr>
            <a:spLocks noChangeShapeType="1"/>
          </p:cNvSpPr>
          <p:nvPr/>
        </p:nvSpPr>
        <p:spPr bwMode="auto">
          <a:xfrm>
            <a:off x="1979613" y="63801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6" name="Text Box 271"/>
          <p:cNvSpPr txBox="1">
            <a:spLocks noChangeArrowheads="1"/>
          </p:cNvSpPr>
          <p:nvPr/>
        </p:nvSpPr>
        <p:spPr bwMode="auto">
          <a:xfrm>
            <a:off x="2774950" y="6140450"/>
            <a:ext cx="100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Calbuco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Salto Grande</a:t>
            </a:r>
          </a:p>
        </p:txBody>
      </p:sp>
      <p:sp>
        <p:nvSpPr>
          <p:cNvPr id="17677" name="Line 272"/>
          <p:cNvSpPr>
            <a:spLocks noChangeShapeType="1"/>
          </p:cNvSpPr>
          <p:nvPr/>
        </p:nvSpPr>
        <p:spPr bwMode="auto">
          <a:xfrm flipV="1">
            <a:off x="2555875" y="6453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8" name="Line 273"/>
          <p:cNvSpPr>
            <a:spLocks noChangeShapeType="1"/>
          </p:cNvSpPr>
          <p:nvPr/>
        </p:nvSpPr>
        <p:spPr bwMode="auto">
          <a:xfrm flipH="1">
            <a:off x="2555875" y="6308725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79" name="Line 196"/>
          <p:cNvSpPr>
            <a:spLocks noChangeShapeType="1"/>
          </p:cNvSpPr>
          <p:nvPr/>
        </p:nvSpPr>
        <p:spPr bwMode="auto">
          <a:xfrm>
            <a:off x="6159500" y="19192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0" name="Line 197"/>
          <p:cNvSpPr>
            <a:spLocks noChangeShapeType="1"/>
          </p:cNvSpPr>
          <p:nvPr/>
        </p:nvSpPr>
        <p:spPr bwMode="auto">
          <a:xfrm>
            <a:off x="6446838" y="19192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1" name="Line 198"/>
          <p:cNvSpPr>
            <a:spLocks noChangeShapeType="1"/>
          </p:cNvSpPr>
          <p:nvPr/>
        </p:nvSpPr>
        <p:spPr bwMode="auto">
          <a:xfrm flipH="1" flipV="1">
            <a:off x="6086475" y="184626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2" name="Line 199"/>
          <p:cNvSpPr>
            <a:spLocks noChangeShapeType="1"/>
          </p:cNvSpPr>
          <p:nvPr/>
        </p:nvSpPr>
        <p:spPr bwMode="auto">
          <a:xfrm flipH="1" flipV="1">
            <a:off x="6445250" y="2135188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3" name="Line 200"/>
          <p:cNvSpPr>
            <a:spLocks noChangeShapeType="1"/>
          </p:cNvSpPr>
          <p:nvPr/>
        </p:nvSpPr>
        <p:spPr bwMode="auto">
          <a:xfrm flipV="1">
            <a:off x="6086475" y="2133600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4" name="Line 201"/>
          <p:cNvSpPr>
            <a:spLocks noChangeShapeType="1"/>
          </p:cNvSpPr>
          <p:nvPr/>
        </p:nvSpPr>
        <p:spPr bwMode="auto">
          <a:xfrm flipV="1">
            <a:off x="6445250" y="1844675"/>
            <a:ext cx="714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5" name="Oval 202"/>
          <p:cNvSpPr>
            <a:spLocks noChangeArrowheads="1"/>
          </p:cNvSpPr>
          <p:nvPr/>
        </p:nvSpPr>
        <p:spPr bwMode="auto">
          <a:xfrm>
            <a:off x="6234113" y="21367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86" name="Line 283"/>
          <p:cNvSpPr>
            <a:spLocks noChangeShapeType="1"/>
          </p:cNvSpPr>
          <p:nvPr/>
        </p:nvSpPr>
        <p:spPr bwMode="auto">
          <a:xfrm flipV="1">
            <a:off x="6300788" y="1773238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7" name="Line 284"/>
          <p:cNvSpPr>
            <a:spLocks noChangeShapeType="1"/>
          </p:cNvSpPr>
          <p:nvPr/>
        </p:nvSpPr>
        <p:spPr bwMode="auto">
          <a:xfrm>
            <a:off x="6300788" y="1773238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8" name="Line 285"/>
          <p:cNvSpPr>
            <a:spLocks noChangeShapeType="1"/>
          </p:cNvSpPr>
          <p:nvPr/>
        </p:nvSpPr>
        <p:spPr bwMode="auto">
          <a:xfrm>
            <a:off x="6659563" y="1773238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89" name="Line 286"/>
          <p:cNvSpPr>
            <a:spLocks noChangeShapeType="1"/>
          </p:cNvSpPr>
          <p:nvPr/>
        </p:nvSpPr>
        <p:spPr bwMode="auto">
          <a:xfrm flipH="1">
            <a:off x="6516688" y="1916113"/>
            <a:ext cx="142875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90" name="Text Box 287"/>
          <p:cNvSpPr txBox="1">
            <a:spLocks noChangeArrowheads="1"/>
          </p:cNvSpPr>
          <p:nvPr/>
        </p:nvSpPr>
        <p:spPr bwMode="auto">
          <a:xfrm>
            <a:off x="7092950" y="1628775"/>
            <a:ext cx="9937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paso sobre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nivel</a:t>
            </a:r>
          </a:p>
        </p:txBody>
      </p:sp>
      <p:sp>
        <p:nvSpPr>
          <p:cNvPr id="17691" name="Line 288"/>
          <p:cNvSpPr>
            <a:spLocks noChangeShapeType="1"/>
          </p:cNvSpPr>
          <p:nvPr/>
        </p:nvSpPr>
        <p:spPr bwMode="auto">
          <a:xfrm flipV="1">
            <a:off x="6300788" y="23495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92" name="Line 289"/>
          <p:cNvSpPr>
            <a:spLocks noChangeShapeType="1"/>
          </p:cNvSpPr>
          <p:nvPr/>
        </p:nvSpPr>
        <p:spPr bwMode="auto">
          <a:xfrm>
            <a:off x="6300788" y="2636838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93" name="Line 290"/>
          <p:cNvSpPr>
            <a:spLocks noChangeShapeType="1"/>
          </p:cNvSpPr>
          <p:nvPr/>
        </p:nvSpPr>
        <p:spPr bwMode="auto">
          <a:xfrm>
            <a:off x="6516688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94" name="Line 291"/>
          <p:cNvSpPr>
            <a:spLocks noChangeShapeType="1"/>
          </p:cNvSpPr>
          <p:nvPr/>
        </p:nvSpPr>
        <p:spPr bwMode="auto">
          <a:xfrm>
            <a:off x="6445250" y="2565400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95" name="Oval 202"/>
          <p:cNvSpPr>
            <a:spLocks noChangeArrowheads="1"/>
          </p:cNvSpPr>
          <p:nvPr/>
        </p:nvSpPr>
        <p:spPr bwMode="auto">
          <a:xfrm>
            <a:off x="6230938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696" name="Text Box 293"/>
          <p:cNvSpPr txBox="1">
            <a:spLocks noChangeArrowheads="1"/>
          </p:cNvSpPr>
          <p:nvPr/>
        </p:nvSpPr>
        <p:spPr bwMode="auto">
          <a:xfrm>
            <a:off x="7092950" y="2433638"/>
            <a:ext cx="838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</p:txBody>
      </p:sp>
      <p:pic>
        <p:nvPicPr>
          <p:cNvPr id="17697" name="Picture 2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97200"/>
            <a:ext cx="461963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98" name="Line 295"/>
          <p:cNvSpPr>
            <a:spLocks noChangeShapeType="1"/>
          </p:cNvSpPr>
          <p:nvPr/>
        </p:nvSpPr>
        <p:spPr bwMode="auto">
          <a:xfrm flipV="1">
            <a:off x="6516688" y="29972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699" name="Oval 202"/>
          <p:cNvSpPr>
            <a:spLocks noChangeArrowheads="1"/>
          </p:cNvSpPr>
          <p:nvPr/>
        </p:nvSpPr>
        <p:spPr bwMode="auto">
          <a:xfrm>
            <a:off x="6446838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700" name="Text Box 298"/>
          <p:cNvSpPr txBox="1">
            <a:spLocks noChangeArrowheads="1"/>
          </p:cNvSpPr>
          <p:nvPr/>
        </p:nvSpPr>
        <p:spPr bwMode="auto">
          <a:xfrm>
            <a:off x="7072313" y="3097213"/>
            <a:ext cx="903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PEAJE $850</a:t>
            </a:r>
          </a:p>
        </p:txBody>
      </p:sp>
      <p:sp>
        <p:nvSpPr>
          <p:cNvPr id="17701" name="Line 299"/>
          <p:cNvSpPr>
            <a:spLocks noChangeShapeType="1"/>
          </p:cNvSpPr>
          <p:nvPr/>
        </p:nvSpPr>
        <p:spPr bwMode="auto">
          <a:xfrm flipV="1">
            <a:off x="6010275" y="36464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02" name="Oval 202"/>
          <p:cNvSpPr>
            <a:spLocks noChangeArrowheads="1"/>
          </p:cNvSpPr>
          <p:nvPr/>
        </p:nvSpPr>
        <p:spPr bwMode="auto">
          <a:xfrm>
            <a:off x="5940425" y="40100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703" name="Text Box 301"/>
          <p:cNvSpPr txBox="1">
            <a:spLocks noChangeArrowheads="1"/>
          </p:cNvSpPr>
          <p:nvPr/>
        </p:nvSpPr>
        <p:spPr bwMode="auto">
          <a:xfrm>
            <a:off x="7092950" y="3730625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GELYMAR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pic>
        <p:nvPicPr>
          <p:cNvPr id="17704" name="Picture 30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789363"/>
            <a:ext cx="6572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05" name="Line 303"/>
          <p:cNvSpPr>
            <a:spLocks noChangeShapeType="1"/>
          </p:cNvSpPr>
          <p:nvPr/>
        </p:nvSpPr>
        <p:spPr bwMode="auto">
          <a:xfrm flipV="1">
            <a:off x="6370638" y="43656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06" name="Oval 202"/>
          <p:cNvSpPr>
            <a:spLocks noChangeArrowheads="1"/>
          </p:cNvSpPr>
          <p:nvPr/>
        </p:nvSpPr>
        <p:spPr bwMode="auto">
          <a:xfrm>
            <a:off x="6300788" y="4729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707" name="Text Box 305"/>
          <p:cNvSpPr txBox="1">
            <a:spLocks noChangeArrowheads="1"/>
          </p:cNvSpPr>
          <p:nvPr/>
        </p:nvSpPr>
        <p:spPr bwMode="auto">
          <a:xfrm>
            <a:off x="6948488" y="4365625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Cárcel Alto Bonito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DERECHA</a:t>
            </a:r>
          </a:p>
        </p:txBody>
      </p:sp>
      <p:sp>
        <p:nvSpPr>
          <p:cNvPr id="17708" name="Line 306"/>
          <p:cNvSpPr>
            <a:spLocks noChangeShapeType="1"/>
          </p:cNvSpPr>
          <p:nvPr/>
        </p:nvSpPr>
        <p:spPr bwMode="auto">
          <a:xfrm flipV="1">
            <a:off x="6226175" y="50133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09" name="Oval 202"/>
          <p:cNvSpPr>
            <a:spLocks noChangeArrowheads="1"/>
          </p:cNvSpPr>
          <p:nvPr/>
        </p:nvSpPr>
        <p:spPr bwMode="auto">
          <a:xfrm>
            <a:off x="6156325" y="5376863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710" name="Line 308"/>
          <p:cNvSpPr>
            <a:spLocks noChangeShapeType="1"/>
          </p:cNvSpPr>
          <p:nvPr/>
        </p:nvSpPr>
        <p:spPr bwMode="auto">
          <a:xfrm flipV="1">
            <a:off x="6227763" y="5229225"/>
            <a:ext cx="28892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1" name="Line 309"/>
          <p:cNvSpPr>
            <a:spLocks noChangeShapeType="1"/>
          </p:cNvSpPr>
          <p:nvPr/>
        </p:nvSpPr>
        <p:spPr bwMode="auto">
          <a:xfrm>
            <a:off x="6372225" y="52292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2" name="Line 310"/>
          <p:cNvSpPr>
            <a:spLocks noChangeShapeType="1"/>
          </p:cNvSpPr>
          <p:nvPr/>
        </p:nvSpPr>
        <p:spPr bwMode="auto">
          <a:xfrm>
            <a:off x="6443663" y="515778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3" name="Text Box 311"/>
          <p:cNvSpPr txBox="1">
            <a:spLocks noChangeArrowheads="1"/>
          </p:cNvSpPr>
          <p:nvPr/>
        </p:nvSpPr>
        <p:spPr bwMode="auto">
          <a:xfrm>
            <a:off x="7262813" y="50133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Osorno</a:t>
            </a:r>
          </a:p>
        </p:txBody>
      </p:sp>
      <p:sp>
        <p:nvSpPr>
          <p:cNvPr id="17714" name="Line 312"/>
          <p:cNvSpPr>
            <a:spLocks noChangeShapeType="1"/>
          </p:cNvSpPr>
          <p:nvPr/>
        </p:nvSpPr>
        <p:spPr bwMode="auto">
          <a:xfrm flipV="1">
            <a:off x="7262813" y="53006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5" name="Line 313"/>
          <p:cNvSpPr>
            <a:spLocks noChangeShapeType="1"/>
          </p:cNvSpPr>
          <p:nvPr/>
        </p:nvSpPr>
        <p:spPr bwMode="auto">
          <a:xfrm flipV="1">
            <a:off x="7118350" y="51577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6" name="Line 314"/>
          <p:cNvSpPr>
            <a:spLocks noChangeShapeType="1"/>
          </p:cNvSpPr>
          <p:nvPr/>
        </p:nvSpPr>
        <p:spPr bwMode="auto">
          <a:xfrm flipV="1">
            <a:off x="6154738" y="594995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7" name="Line 315"/>
          <p:cNvSpPr>
            <a:spLocks noChangeShapeType="1"/>
          </p:cNvSpPr>
          <p:nvPr/>
        </p:nvSpPr>
        <p:spPr bwMode="auto">
          <a:xfrm flipV="1">
            <a:off x="6156325" y="5734050"/>
            <a:ext cx="2889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8" name="Line 316"/>
          <p:cNvSpPr>
            <a:spLocks noChangeShapeType="1"/>
          </p:cNvSpPr>
          <p:nvPr/>
        </p:nvSpPr>
        <p:spPr bwMode="auto">
          <a:xfrm flipV="1">
            <a:off x="6154738" y="5661025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19" name="Line 317"/>
          <p:cNvSpPr>
            <a:spLocks noChangeShapeType="1"/>
          </p:cNvSpPr>
          <p:nvPr/>
        </p:nvSpPr>
        <p:spPr bwMode="auto">
          <a:xfrm flipH="1">
            <a:off x="6083300" y="58054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20" name="Line 318"/>
          <p:cNvSpPr>
            <a:spLocks noChangeShapeType="1"/>
          </p:cNvSpPr>
          <p:nvPr/>
        </p:nvSpPr>
        <p:spPr bwMode="auto">
          <a:xfrm flipH="1">
            <a:off x="6083300" y="573405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21" name="Oval 202"/>
          <p:cNvSpPr>
            <a:spLocks noChangeArrowheads="1"/>
          </p:cNvSpPr>
          <p:nvPr/>
        </p:nvSpPr>
        <p:spPr bwMode="auto">
          <a:xfrm>
            <a:off x="6083300" y="602615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722" name="Text Box 320"/>
          <p:cNvSpPr txBox="1">
            <a:spLocks noChangeArrowheads="1"/>
          </p:cNvSpPr>
          <p:nvPr/>
        </p:nvSpPr>
        <p:spPr bwMode="auto">
          <a:xfrm>
            <a:off x="7092950" y="56610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Pto Montt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Osorno</a:t>
            </a:r>
          </a:p>
        </p:txBody>
      </p:sp>
      <p:sp>
        <p:nvSpPr>
          <p:cNvPr id="17723" name="Line 321"/>
          <p:cNvSpPr>
            <a:spLocks noChangeShapeType="1"/>
          </p:cNvSpPr>
          <p:nvPr/>
        </p:nvSpPr>
        <p:spPr bwMode="auto">
          <a:xfrm flipV="1">
            <a:off x="7092950" y="5948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24" name="Line 322"/>
          <p:cNvSpPr>
            <a:spLocks noChangeShapeType="1"/>
          </p:cNvSpPr>
          <p:nvPr/>
        </p:nvSpPr>
        <p:spPr bwMode="auto">
          <a:xfrm flipV="1">
            <a:off x="6948488" y="58054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7725" name="Picture 3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876925"/>
            <a:ext cx="3349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26" name="Line 324"/>
          <p:cNvSpPr>
            <a:spLocks noChangeShapeType="1"/>
          </p:cNvSpPr>
          <p:nvPr/>
        </p:nvSpPr>
        <p:spPr bwMode="auto">
          <a:xfrm flipV="1">
            <a:off x="6156325" y="638175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27" name="Line 325"/>
          <p:cNvSpPr>
            <a:spLocks noChangeShapeType="1"/>
          </p:cNvSpPr>
          <p:nvPr/>
        </p:nvSpPr>
        <p:spPr bwMode="auto">
          <a:xfrm flipV="1">
            <a:off x="6156325" y="6237288"/>
            <a:ext cx="287338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28" name="Oval 202"/>
          <p:cNvSpPr>
            <a:spLocks noChangeArrowheads="1"/>
          </p:cNvSpPr>
          <p:nvPr/>
        </p:nvSpPr>
        <p:spPr bwMode="auto">
          <a:xfrm>
            <a:off x="6084888" y="645795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7729" name="Line 327"/>
          <p:cNvSpPr>
            <a:spLocks noChangeShapeType="1"/>
          </p:cNvSpPr>
          <p:nvPr/>
        </p:nvSpPr>
        <p:spPr bwMode="auto">
          <a:xfrm flipH="1">
            <a:off x="5867400" y="6381750"/>
            <a:ext cx="288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30" name="Line 328"/>
          <p:cNvSpPr>
            <a:spLocks noChangeShapeType="1"/>
          </p:cNvSpPr>
          <p:nvPr/>
        </p:nvSpPr>
        <p:spPr bwMode="auto">
          <a:xfrm>
            <a:off x="6011863" y="63087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7731" name="Line 329"/>
          <p:cNvSpPr>
            <a:spLocks noChangeShapeType="1"/>
          </p:cNvSpPr>
          <p:nvPr/>
        </p:nvSpPr>
        <p:spPr bwMode="auto">
          <a:xfrm>
            <a:off x="5940425" y="63087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7732" name="Picture 33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3254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33" name="Line 331"/>
          <p:cNvSpPr>
            <a:spLocks noChangeShapeType="1"/>
          </p:cNvSpPr>
          <p:nvPr/>
        </p:nvSpPr>
        <p:spPr bwMode="auto">
          <a:xfrm>
            <a:off x="2339975" y="1268413"/>
            <a:ext cx="0" cy="16557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2563" y="190500"/>
            <a:ext cx="4173537" cy="6478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414588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80975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781425" y="1241425"/>
            <a:ext cx="0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260475" y="1243013"/>
            <a:ext cx="1588" cy="535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80975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85800" y="1485900"/>
            <a:ext cx="0" cy="511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80975" y="22780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80975" y="29257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80975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80975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80975" y="49418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25438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80975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85800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571750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3762375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>
            <a:off x="1046163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1046163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1046163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1046163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1046163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1046163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1025525" y="16287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1033463" y="2276475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1033463" y="29257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27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1033463" y="3573463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1033463" y="429260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29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1033463" y="49418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30</a:t>
            </a:r>
          </a:p>
        </p:txBody>
      </p:sp>
      <p:sp>
        <p:nvSpPr>
          <p:cNvPr id="19487" name="AutoShape 32"/>
          <p:cNvSpPr>
            <a:spLocks noChangeArrowheads="1"/>
          </p:cNvSpPr>
          <p:nvPr/>
        </p:nvSpPr>
        <p:spPr bwMode="auto">
          <a:xfrm>
            <a:off x="1044575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88" name="Rectangle 33"/>
          <p:cNvSpPr>
            <a:spLocks noChangeArrowheads="1"/>
          </p:cNvSpPr>
          <p:nvPr/>
        </p:nvSpPr>
        <p:spPr bwMode="auto">
          <a:xfrm>
            <a:off x="1031875" y="5589588"/>
            <a:ext cx="27305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19489" name="AutoShape 34"/>
          <p:cNvSpPr>
            <a:spLocks noChangeArrowheads="1"/>
          </p:cNvSpPr>
          <p:nvPr/>
        </p:nvSpPr>
        <p:spPr bwMode="auto">
          <a:xfrm>
            <a:off x="1046163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490" name="Rectangle 35"/>
          <p:cNvSpPr>
            <a:spLocks noChangeArrowheads="1"/>
          </p:cNvSpPr>
          <p:nvPr/>
        </p:nvSpPr>
        <p:spPr bwMode="auto">
          <a:xfrm>
            <a:off x="1025525" y="6165850"/>
            <a:ext cx="2730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19491" name="Line 36"/>
          <p:cNvSpPr>
            <a:spLocks noChangeShapeType="1"/>
          </p:cNvSpPr>
          <p:nvPr/>
        </p:nvSpPr>
        <p:spPr bwMode="auto">
          <a:xfrm>
            <a:off x="180975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92" name="Rectangle 37"/>
          <p:cNvSpPr>
            <a:spLocks noChangeArrowheads="1"/>
          </p:cNvSpPr>
          <p:nvPr/>
        </p:nvSpPr>
        <p:spPr bwMode="auto">
          <a:xfrm>
            <a:off x="1408113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9493" name="Freeform 38"/>
          <p:cNvSpPr>
            <a:spLocks/>
          </p:cNvSpPr>
          <p:nvPr/>
        </p:nvSpPr>
        <p:spPr bwMode="black">
          <a:xfrm>
            <a:off x="180975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94" name="Line 39"/>
          <p:cNvSpPr>
            <a:spLocks noChangeShapeType="1"/>
          </p:cNvSpPr>
          <p:nvPr/>
        </p:nvSpPr>
        <p:spPr bwMode="auto">
          <a:xfrm flipH="1">
            <a:off x="2339975" y="1241425"/>
            <a:ext cx="9525" cy="535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95" name="Freeform 40"/>
          <p:cNvSpPr>
            <a:spLocks/>
          </p:cNvSpPr>
          <p:nvPr/>
        </p:nvSpPr>
        <p:spPr bwMode="auto">
          <a:xfrm>
            <a:off x="126206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96" name="Freeform 41"/>
          <p:cNvSpPr>
            <a:spLocks/>
          </p:cNvSpPr>
          <p:nvPr/>
        </p:nvSpPr>
        <p:spPr bwMode="auto">
          <a:xfrm>
            <a:off x="1262063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97" name="Freeform 42"/>
          <p:cNvSpPr>
            <a:spLocks/>
          </p:cNvSpPr>
          <p:nvPr/>
        </p:nvSpPr>
        <p:spPr bwMode="auto">
          <a:xfrm>
            <a:off x="3781425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98" name="Rectangle 43"/>
          <p:cNvSpPr>
            <a:spLocks noChangeArrowheads="1"/>
          </p:cNvSpPr>
          <p:nvPr/>
        </p:nvSpPr>
        <p:spPr bwMode="auto">
          <a:xfrm>
            <a:off x="1190625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9499" name="Rectangle 44"/>
          <p:cNvSpPr>
            <a:spLocks noChangeArrowheads="1"/>
          </p:cNvSpPr>
          <p:nvPr/>
        </p:nvSpPr>
        <p:spPr bwMode="auto">
          <a:xfrm>
            <a:off x="1747838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9500" name="Rectangle 45"/>
          <p:cNvSpPr>
            <a:spLocks noChangeArrowheads="1"/>
          </p:cNvSpPr>
          <p:nvPr/>
        </p:nvSpPr>
        <p:spPr bwMode="auto">
          <a:xfrm>
            <a:off x="2332038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9501" name="Freeform 47"/>
          <p:cNvSpPr>
            <a:spLocks/>
          </p:cNvSpPr>
          <p:nvPr/>
        </p:nvSpPr>
        <p:spPr bwMode="auto">
          <a:xfrm>
            <a:off x="17668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02" name="Freeform 48"/>
          <p:cNvSpPr>
            <a:spLocks/>
          </p:cNvSpPr>
          <p:nvPr/>
        </p:nvSpPr>
        <p:spPr bwMode="auto">
          <a:xfrm>
            <a:off x="234156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03" name="Freeform 49"/>
          <p:cNvSpPr>
            <a:spLocks/>
          </p:cNvSpPr>
          <p:nvPr/>
        </p:nvSpPr>
        <p:spPr bwMode="auto">
          <a:xfrm>
            <a:off x="30622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04" name="AutoShape 50"/>
          <p:cNvSpPr>
            <a:spLocks noChangeArrowheads="1"/>
          </p:cNvSpPr>
          <p:nvPr/>
        </p:nvSpPr>
        <p:spPr bwMode="auto">
          <a:xfrm>
            <a:off x="182563" y="620713"/>
            <a:ext cx="1079500" cy="622300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05" name="Freeform 51"/>
          <p:cNvSpPr>
            <a:spLocks/>
          </p:cNvSpPr>
          <p:nvPr/>
        </p:nvSpPr>
        <p:spPr bwMode="auto">
          <a:xfrm>
            <a:off x="1190625" y="620713"/>
            <a:ext cx="2592388" cy="1587"/>
          </a:xfrm>
          <a:custGeom>
            <a:avLst/>
            <a:gdLst>
              <a:gd name="T0" fmla="*/ 0 w 1633"/>
              <a:gd name="T1" fmla="*/ 0 h 1"/>
              <a:gd name="T2" fmla="*/ 2147483646 w 163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3" h="1">
                <a:moveTo>
                  <a:pt x="0" y="0"/>
                </a:moveTo>
                <a:lnTo>
                  <a:pt x="1632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06" name="Freeform 52"/>
          <p:cNvSpPr>
            <a:spLocks/>
          </p:cNvSpPr>
          <p:nvPr/>
        </p:nvSpPr>
        <p:spPr bwMode="auto">
          <a:xfrm>
            <a:off x="180975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07" name="Rectangle 53"/>
          <p:cNvSpPr>
            <a:spLocks noChangeArrowheads="1"/>
          </p:cNvSpPr>
          <p:nvPr/>
        </p:nvSpPr>
        <p:spPr bwMode="auto">
          <a:xfrm>
            <a:off x="3744913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9508" name="Freeform 54"/>
          <p:cNvSpPr>
            <a:spLocks/>
          </p:cNvSpPr>
          <p:nvPr/>
        </p:nvSpPr>
        <p:spPr bwMode="auto">
          <a:xfrm>
            <a:off x="3781425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09" name="Rectangle 55"/>
          <p:cNvSpPr>
            <a:spLocks noChangeArrowheads="1"/>
          </p:cNvSpPr>
          <p:nvPr/>
        </p:nvSpPr>
        <p:spPr bwMode="auto">
          <a:xfrm>
            <a:off x="3757613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9510" name="Rectangle 56"/>
          <p:cNvSpPr>
            <a:spLocks noChangeArrowheads="1"/>
          </p:cNvSpPr>
          <p:nvPr/>
        </p:nvSpPr>
        <p:spPr bwMode="auto">
          <a:xfrm>
            <a:off x="182563" y="590550"/>
            <a:ext cx="10175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Prueba Especial</a:t>
            </a:r>
          </a:p>
        </p:txBody>
      </p:sp>
      <p:sp>
        <p:nvSpPr>
          <p:cNvPr id="19511" name="Freeform 115"/>
          <p:cNvSpPr>
            <a:spLocks/>
          </p:cNvSpPr>
          <p:nvPr/>
        </p:nvSpPr>
        <p:spPr bwMode="auto">
          <a:xfrm>
            <a:off x="4500563" y="0"/>
            <a:ext cx="1587" cy="6859588"/>
          </a:xfrm>
          <a:custGeom>
            <a:avLst/>
            <a:gdLst>
              <a:gd name="T0" fmla="*/ 0 w 1"/>
              <a:gd name="T1" fmla="*/ 0 h 4321"/>
              <a:gd name="T2" fmla="*/ 0 w 1"/>
              <a:gd name="T3" fmla="*/ 2147483646 h 4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321">
                <a:moveTo>
                  <a:pt x="0" y="0"/>
                </a:moveTo>
                <a:lnTo>
                  <a:pt x="0" y="432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12" name="Freeform 76"/>
          <p:cNvSpPr>
            <a:spLocks/>
          </p:cNvSpPr>
          <p:nvPr/>
        </p:nvSpPr>
        <p:spPr bwMode="black">
          <a:xfrm>
            <a:off x="1651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13" name="Freeform 78"/>
          <p:cNvSpPr>
            <a:spLocks/>
          </p:cNvSpPr>
          <p:nvPr/>
        </p:nvSpPr>
        <p:spPr bwMode="auto">
          <a:xfrm>
            <a:off x="1246188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14" name="Freeform 79"/>
          <p:cNvSpPr>
            <a:spLocks/>
          </p:cNvSpPr>
          <p:nvPr/>
        </p:nvSpPr>
        <p:spPr bwMode="auto">
          <a:xfrm>
            <a:off x="12461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15" name="Freeform 80"/>
          <p:cNvSpPr>
            <a:spLocks/>
          </p:cNvSpPr>
          <p:nvPr/>
        </p:nvSpPr>
        <p:spPr bwMode="auto">
          <a:xfrm>
            <a:off x="37655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16" name="Rectangle 84"/>
          <p:cNvSpPr>
            <a:spLocks noChangeArrowheads="1"/>
          </p:cNvSpPr>
          <p:nvPr/>
        </p:nvSpPr>
        <p:spPr bwMode="auto">
          <a:xfrm>
            <a:off x="2973388" y="765175"/>
            <a:ext cx="8429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9517" name="Freeform 85"/>
          <p:cNvSpPr>
            <a:spLocks/>
          </p:cNvSpPr>
          <p:nvPr/>
        </p:nvSpPr>
        <p:spPr bwMode="auto">
          <a:xfrm>
            <a:off x="17494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18" name="Freeform 86"/>
          <p:cNvSpPr>
            <a:spLocks/>
          </p:cNvSpPr>
          <p:nvPr/>
        </p:nvSpPr>
        <p:spPr bwMode="auto">
          <a:xfrm>
            <a:off x="23256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19" name="Freeform 87"/>
          <p:cNvSpPr>
            <a:spLocks/>
          </p:cNvSpPr>
          <p:nvPr/>
        </p:nvSpPr>
        <p:spPr bwMode="auto">
          <a:xfrm>
            <a:off x="3044825" y="83661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20" name="Freeform 89"/>
          <p:cNvSpPr>
            <a:spLocks/>
          </p:cNvSpPr>
          <p:nvPr/>
        </p:nvSpPr>
        <p:spPr bwMode="auto">
          <a:xfrm>
            <a:off x="1173163" y="620713"/>
            <a:ext cx="2593975" cy="1587"/>
          </a:xfrm>
          <a:custGeom>
            <a:avLst/>
            <a:gdLst>
              <a:gd name="T0" fmla="*/ 0 w 1634"/>
              <a:gd name="T1" fmla="*/ 0 h 1"/>
              <a:gd name="T2" fmla="*/ 2147483646 w 16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34" h="1">
                <a:moveTo>
                  <a:pt x="0" y="0"/>
                </a:moveTo>
                <a:lnTo>
                  <a:pt x="163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21" name="Freeform 90"/>
          <p:cNvSpPr>
            <a:spLocks/>
          </p:cNvSpPr>
          <p:nvPr/>
        </p:nvSpPr>
        <p:spPr bwMode="auto">
          <a:xfrm>
            <a:off x="1651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22" name="Freeform 92"/>
          <p:cNvSpPr>
            <a:spLocks/>
          </p:cNvSpPr>
          <p:nvPr/>
        </p:nvSpPr>
        <p:spPr bwMode="auto">
          <a:xfrm>
            <a:off x="37655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23" name="Rectangle 95"/>
          <p:cNvSpPr>
            <a:spLocks noChangeArrowheads="1"/>
          </p:cNvSpPr>
          <p:nvPr/>
        </p:nvSpPr>
        <p:spPr bwMode="auto">
          <a:xfrm>
            <a:off x="250825" y="195263"/>
            <a:ext cx="14049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7  ALGODONAL </a:t>
            </a:r>
          </a:p>
        </p:txBody>
      </p:sp>
      <p:sp>
        <p:nvSpPr>
          <p:cNvPr id="19524" name="Rectangle 183"/>
          <p:cNvSpPr>
            <a:spLocks noChangeArrowheads="1"/>
          </p:cNvSpPr>
          <p:nvPr/>
        </p:nvSpPr>
        <p:spPr bwMode="auto">
          <a:xfrm>
            <a:off x="3690938" y="8366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9525" name="Rectangle 95"/>
          <p:cNvSpPr>
            <a:spLocks noChangeArrowheads="1"/>
          </p:cNvSpPr>
          <p:nvPr/>
        </p:nvSpPr>
        <p:spPr bwMode="auto">
          <a:xfrm>
            <a:off x="266700" y="414338"/>
            <a:ext cx="19288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8 PARQUE ASISTENCIA </a:t>
            </a:r>
          </a:p>
        </p:txBody>
      </p:sp>
      <p:sp>
        <p:nvSpPr>
          <p:cNvPr id="19526" name="Rectangle 182"/>
          <p:cNvSpPr>
            <a:spLocks noChangeArrowheads="1"/>
          </p:cNvSpPr>
          <p:nvPr/>
        </p:nvSpPr>
        <p:spPr bwMode="auto">
          <a:xfrm>
            <a:off x="1751013" y="538163"/>
            <a:ext cx="1549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 i="1"/>
              <a:t>ALGODONAL 1</a:t>
            </a:r>
          </a:p>
        </p:txBody>
      </p:sp>
      <p:sp>
        <p:nvSpPr>
          <p:cNvPr id="19527" name="Rectangle 134"/>
          <p:cNvSpPr>
            <a:spLocks noChangeArrowheads="1"/>
          </p:cNvSpPr>
          <p:nvPr/>
        </p:nvSpPr>
        <p:spPr bwMode="auto">
          <a:xfrm>
            <a:off x="588963" y="8366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9528" name="Rectangle 184"/>
          <p:cNvSpPr>
            <a:spLocks noChangeArrowheads="1"/>
          </p:cNvSpPr>
          <p:nvPr/>
        </p:nvSpPr>
        <p:spPr bwMode="auto">
          <a:xfrm flipH="1">
            <a:off x="1219200" y="901700"/>
            <a:ext cx="544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9,1</a:t>
            </a:r>
          </a:p>
        </p:txBody>
      </p:sp>
      <p:sp>
        <p:nvSpPr>
          <p:cNvPr id="19529" name="Rectangle 184"/>
          <p:cNvSpPr>
            <a:spLocks noChangeArrowheads="1"/>
          </p:cNvSpPr>
          <p:nvPr/>
        </p:nvSpPr>
        <p:spPr bwMode="auto">
          <a:xfrm flipH="1">
            <a:off x="1736725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46,3</a:t>
            </a:r>
          </a:p>
        </p:txBody>
      </p:sp>
      <p:sp>
        <p:nvSpPr>
          <p:cNvPr id="19530" name="Rectangle 184"/>
          <p:cNvSpPr>
            <a:spLocks noChangeArrowheads="1"/>
          </p:cNvSpPr>
          <p:nvPr/>
        </p:nvSpPr>
        <p:spPr bwMode="auto">
          <a:xfrm flipH="1">
            <a:off x="2482850" y="908050"/>
            <a:ext cx="674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55,4</a:t>
            </a:r>
          </a:p>
        </p:txBody>
      </p:sp>
      <p:sp>
        <p:nvSpPr>
          <p:cNvPr id="19531" name="Rectangle 184"/>
          <p:cNvSpPr>
            <a:spLocks noChangeArrowheads="1"/>
          </p:cNvSpPr>
          <p:nvPr/>
        </p:nvSpPr>
        <p:spPr bwMode="auto">
          <a:xfrm flipH="1">
            <a:off x="3059113" y="908050"/>
            <a:ext cx="7127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01:10</a:t>
            </a:r>
          </a:p>
        </p:txBody>
      </p:sp>
      <p:sp>
        <p:nvSpPr>
          <p:cNvPr id="19532" name="1 CuadroTexto"/>
          <p:cNvSpPr txBox="1">
            <a:spLocks noChangeArrowheads="1"/>
          </p:cNvSpPr>
          <p:nvPr/>
        </p:nvSpPr>
        <p:spPr bwMode="auto">
          <a:xfrm>
            <a:off x="161925" y="17732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51,8</a:t>
            </a:r>
          </a:p>
        </p:txBody>
      </p:sp>
      <p:sp>
        <p:nvSpPr>
          <p:cNvPr id="19533" name="2 CuadroTexto"/>
          <p:cNvSpPr txBox="1">
            <a:spLocks noChangeArrowheads="1"/>
          </p:cNvSpPr>
          <p:nvPr/>
        </p:nvSpPr>
        <p:spPr bwMode="auto">
          <a:xfrm>
            <a:off x="179388" y="24209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52,1</a:t>
            </a:r>
          </a:p>
        </p:txBody>
      </p:sp>
      <p:sp>
        <p:nvSpPr>
          <p:cNvPr id="19534" name="3 CuadroTexto"/>
          <p:cNvSpPr txBox="1">
            <a:spLocks noChangeArrowheads="1"/>
          </p:cNvSpPr>
          <p:nvPr/>
        </p:nvSpPr>
        <p:spPr bwMode="auto">
          <a:xfrm>
            <a:off x="161925" y="306863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52,8</a:t>
            </a:r>
          </a:p>
        </p:txBody>
      </p:sp>
      <p:sp>
        <p:nvSpPr>
          <p:cNvPr id="19535" name="4 CuadroTexto"/>
          <p:cNvSpPr txBox="1">
            <a:spLocks noChangeArrowheads="1"/>
          </p:cNvSpPr>
          <p:nvPr/>
        </p:nvSpPr>
        <p:spPr bwMode="auto">
          <a:xfrm>
            <a:off x="179388" y="3789363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54,1</a:t>
            </a:r>
          </a:p>
        </p:txBody>
      </p:sp>
      <p:sp>
        <p:nvSpPr>
          <p:cNvPr id="19536" name="5 CuadroTexto"/>
          <p:cNvSpPr txBox="1">
            <a:spLocks noChangeArrowheads="1"/>
          </p:cNvSpPr>
          <p:nvPr/>
        </p:nvSpPr>
        <p:spPr bwMode="auto">
          <a:xfrm>
            <a:off x="161925" y="44370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54,3</a:t>
            </a:r>
          </a:p>
        </p:txBody>
      </p:sp>
      <p:sp>
        <p:nvSpPr>
          <p:cNvPr id="19537" name="6 CuadroTexto"/>
          <p:cNvSpPr txBox="1">
            <a:spLocks noChangeArrowheads="1"/>
          </p:cNvSpPr>
          <p:nvPr/>
        </p:nvSpPr>
        <p:spPr bwMode="auto">
          <a:xfrm>
            <a:off x="179388" y="5084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55,1</a:t>
            </a:r>
          </a:p>
        </p:txBody>
      </p:sp>
      <p:sp>
        <p:nvSpPr>
          <p:cNvPr id="19538" name="7 CuadroTexto"/>
          <p:cNvSpPr txBox="1">
            <a:spLocks noChangeArrowheads="1"/>
          </p:cNvSpPr>
          <p:nvPr/>
        </p:nvSpPr>
        <p:spPr bwMode="auto">
          <a:xfrm>
            <a:off x="161925" y="57324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55,2</a:t>
            </a:r>
          </a:p>
        </p:txBody>
      </p:sp>
      <p:sp>
        <p:nvSpPr>
          <p:cNvPr id="19539" name="8 CuadroTexto"/>
          <p:cNvSpPr txBox="1">
            <a:spLocks noChangeArrowheads="1"/>
          </p:cNvSpPr>
          <p:nvPr/>
        </p:nvSpPr>
        <p:spPr bwMode="auto">
          <a:xfrm>
            <a:off x="161925" y="6227763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55,4</a:t>
            </a:r>
          </a:p>
        </p:txBody>
      </p:sp>
      <p:sp>
        <p:nvSpPr>
          <p:cNvPr id="19540" name="9 CuadroTexto"/>
          <p:cNvSpPr txBox="1">
            <a:spLocks noChangeArrowheads="1"/>
          </p:cNvSpPr>
          <p:nvPr/>
        </p:nvSpPr>
        <p:spPr bwMode="auto">
          <a:xfrm>
            <a:off x="7556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19541" name="10 CuadroTexto"/>
          <p:cNvSpPr txBox="1">
            <a:spLocks noChangeArrowheads="1"/>
          </p:cNvSpPr>
          <p:nvPr/>
        </p:nvSpPr>
        <p:spPr bwMode="auto">
          <a:xfrm>
            <a:off x="755650" y="24209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19542" name="11 CuadroTexto"/>
          <p:cNvSpPr txBox="1">
            <a:spLocks noChangeArrowheads="1"/>
          </p:cNvSpPr>
          <p:nvPr/>
        </p:nvSpPr>
        <p:spPr bwMode="auto">
          <a:xfrm>
            <a:off x="7556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0,7</a:t>
            </a:r>
          </a:p>
        </p:txBody>
      </p:sp>
      <p:sp>
        <p:nvSpPr>
          <p:cNvPr id="19543" name="12 CuadroTexto"/>
          <p:cNvSpPr txBox="1">
            <a:spLocks noChangeArrowheads="1"/>
          </p:cNvSpPr>
          <p:nvPr/>
        </p:nvSpPr>
        <p:spPr bwMode="auto">
          <a:xfrm>
            <a:off x="755650" y="3789363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19544" name="13 CuadroTexto"/>
          <p:cNvSpPr txBox="1">
            <a:spLocks noChangeArrowheads="1"/>
          </p:cNvSpPr>
          <p:nvPr/>
        </p:nvSpPr>
        <p:spPr bwMode="auto">
          <a:xfrm>
            <a:off x="755650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19545" name="14 CuadroTexto"/>
          <p:cNvSpPr txBox="1">
            <a:spLocks noChangeArrowheads="1"/>
          </p:cNvSpPr>
          <p:nvPr/>
        </p:nvSpPr>
        <p:spPr bwMode="auto">
          <a:xfrm>
            <a:off x="755650" y="5084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0,8</a:t>
            </a:r>
          </a:p>
        </p:txBody>
      </p:sp>
      <p:sp>
        <p:nvSpPr>
          <p:cNvPr id="19546" name="15 CuadroTexto"/>
          <p:cNvSpPr txBox="1">
            <a:spLocks noChangeArrowheads="1"/>
          </p:cNvSpPr>
          <p:nvPr/>
        </p:nvSpPr>
        <p:spPr bwMode="auto">
          <a:xfrm>
            <a:off x="75565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0,1</a:t>
            </a:r>
          </a:p>
        </p:txBody>
      </p:sp>
      <p:sp>
        <p:nvSpPr>
          <p:cNvPr id="19547" name="16 CuadroTexto"/>
          <p:cNvSpPr txBox="1">
            <a:spLocks noChangeArrowheads="1"/>
          </p:cNvSpPr>
          <p:nvPr/>
        </p:nvSpPr>
        <p:spPr bwMode="auto">
          <a:xfrm>
            <a:off x="755650" y="623728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19548" name="17 CuadroTexto"/>
          <p:cNvSpPr txBox="1">
            <a:spLocks noChangeArrowheads="1"/>
          </p:cNvSpPr>
          <p:nvPr/>
        </p:nvSpPr>
        <p:spPr bwMode="auto">
          <a:xfrm>
            <a:off x="3879850" y="1773238"/>
            <a:ext cx="47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3,6</a:t>
            </a:r>
          </a:p>
        </p:txBody>
      </p:sp>
      <p:sp>
        <p:nvSpPr>
          <p:cNvPr id="19549" name="18 CuadroTexto"/>
          <p:cNvSpPr txBox="1">
            <a:spLocks noChangeArrowheads="1"/>
          </p:cNvSpPr>
          <p:nvPr/>
        </p:nvSpPr>
        <p:spPr bwMode="auto">
          <a:xfrm>
            <a:off x="3851275" y="2420938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3,3</a:t>
            </a:r>
          </a:p>
        </p:txBody>
      </p:sp>
      <p:sp>
        <p:nvSpPr>
          <p:cNvPr id="19550" name="19 CuadroTexto"/>
          <p:cNvSpPr txBox="1">
            <a:spLocks noChangeArrowheads="1"/>
          </p:cNvSpPr>
          <p:nvPr/>
        </p:nvSpPr>
        <p:spPr bwMode="auto">
          <a:xfrm>
            <a:off x="3879850" y="30686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2,6</a:t>
            </a:r>
          </a:p>
        </p:txBody>
      </p:sp>
      <p:sp>
        <p:nvSpPr>
          <p:cNvPr id="19551" name="20 CuadroTexto"/>
          <p:cNvSpPr txBox="1">
            <a:spLocks noChangeArrowheads="1"/>
          </p:cNvSpPr>
          <p:nvPr/>
        </p:nvSpPr>
        <p:spPr bwMode="auto">
          <a:xfrm>
            <a:off x="3879850" y="37163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1,3</a:t>
            </a:r>
          </a:p>
        </p:txBody>
      </p:sp>
      <p:sp>
        <p:nvSpPr>
          <p:cNvPr id="19552" name="21 CuadroTexto"/>
          <p:cNvSpPr txBox="1">
            <a:spLocks noChangeArrowheads="1"/>
          </p:cNvSpPr>
          <p:nvPr/>
        </p:nvSpPr>
        <p:spPr bwMode="auto">
          <a:xfrm>
            <a:off x="3879850" y="44370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1,1</a:t>
            </a:r>
          </a:p>
        </p:txBody>
      </p:sp>
      <p:sp>
        <p:nvSpPr>
          <p:cNvPr id="19553" name="22 CuadroTexto"/>
          <p:cNvSpPr txBox="1">
            <a:spLocks noChangeArrowheads="1"/>
          </p:cNvSpPr>
          <p:nvPr/>
        </p:nvSpPr>
        <p:spPr bwMode="auto">
          <a:xfrm>
            <a:off x="3879850" y="5075238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0,3</a:t>
            </a:r>
          </a:p>
        </p:txBody>
      </p:sp>
      <p:sp>
        <p:nvSpPr>
          <p:cNvPr id="19554" name="23 CuadroTexto"/>
          <p:cNvSpPr txBox="1">
            <a:spLocks noChangeArrowheads="1"/>
          </p:cNvSpPr>
          <p:nvPr/>
        </p:nvSpPr>
        <p:spPr bwMode="auto">
          <a:xfrm>
            <a:off x="3879850" y="57324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0,2</a:t>
            </a:r>
          </a:p>
        </p:txBody>
      </p:sp>
      <p:sp>
        <p:nvSpPr>
          <p:cNvPr id="19555" name="24 CuadroTexto"/>
          <p:cNvSpPr txBox="1">
            <a:spLocks noChangeArrowheads="1"/>
          </p:cNvSpPr>
          <p:nvPr/>
        </p:nvSpPr>
        <p:spPr bwMode="auto">
          <a:xfrm>
            <a:off x="3879850" y="6227763"/>
            <a:ext cx="47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/>
              <a:t>0,0</a:t>
            </a:r>
          </a:p>
        </p:txBody>
      </p:sp>
      <p:sp>
        <p:nvSpPr>
          <p:cNvPr id="19556" name="Rectangle 2"/>
          <p:cNvSpPr>
            <a:spLocks noChangeArrowheads="1"/>
          </p:cNvSpPr>
          <p:nvPr/>
        </p:nvSpPr>
        <p:spPr bwMode="auto">
          <a:xfrm>
            <a:off x="4789488" y="190500"/>
            <a:ext cx="4173537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57" name="Line 3"/>
          <p:cNvSpPr>
            <a:spLocks noChangeShapeType="1"/>
          </p:cNvSpPr>
          <p:nvPr/>
        </p:nvSpPr>
        <p:spPr bwMode="auto">
          <a:xfrm flipH="1">
            <a:off x="7018338" y="1241425"/>
            <a:ext cx="3175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58" name="Line 4"/>
          <p:cNvSpPr>
            <a:spLocks noChangeShapeType="1"/>
          </p:cNvSpPr>
          <p:nvPr/>
        </p:nvSpPr>
        <p:spPr bwMode="auto">
          <a:xfrm>
            <a:off x="4787900" y="1628775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59" name="Line 5"/>
          <p:cNvSpPr>
            <a:spLocks noChangeShapeType="1"/>
          </p:cNvSpPr>
          <p:nvPr/>
        </p:nvSpPr>
        <p:spPr bwMode="auto">
          <a:xfrm flipH="1">
            <a:off x="8386763" y="1241425"/>
            <a:ext cx="1587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0" name="Line 6"/>
          <p:cNvSpPr>
            <a:spLocks noChangeShapeType="1"/>
          </p:cNvSpPr>
          <p:nvPr/>
        </p:nvSpPr>
        <p:spPr bwMode="auto">
          <a:xfrm flipH="1">
            <a:off x="5865813" y="1243013"/>
            <a:ext cx="3175" cy="542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1" name="Line 7"/>
          <p:cNvSpPr>
            <a:spLocks noChangeShapeType="1"/>
          </p:cNvSpPr>
          <p:nvPr/>
        </p:nvSpPr>
        <p:spPr bwMode="auto">
          <a:xfrm>
            <a:off x="4787900" y="1485900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2" name="Line 8"/>
          <p:cNvSpPr>
            <a:spLocks noChangeShapeType="1"/>
          </p:cNvSpPr>
          <p:nvPr/>
        </p:nvSpPr>
        <p:spPr bwMode="auto">
          <a:xfrm>
            <a:off x="5292725" y="1485900"/>
            <a:ext cx="15875" cy="518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3" name="Line 9"/>
          <p:cNvSpPr>
            <a:spLocks noChangeShapeType="1"/>
          </p:cNvSpPr>
          <p:nvPr/>
        </p:nvSpPr>
        <p:spPr bwMode="auto">
          <a:xfrm>
            <a:off x="4787900" y="3573463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4" name="Line 10"/>
          <p:cNvSpPr>
            <a:spLocks noChangeShapeType="1"/>
          </p:cNvSpPr>
          <p:nvPr/>
        </p:nvSpPr>
        <p:spPr bwMode="auto">
          <a:xfrm>
            <a:off x="4787900" y="42941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5" name="Rectangle 11"/>
          <p:cNvSpPr>
            <a:spLocks noChangeArrowheads="1"/>
          </p:cNvSpPr>
          <p:nvPr/>
        </p:nvSpPr>
        <p:spPr bwMode="auto">
          <a:xfrm>
            <a:off x="4932363" y="1268413"/>
            <a:ext cx="752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Distancia</a:t>
            </a:r>
          </a:p>
        </p:txBody>
      </p:sp>
      <p:sp>
        <p:nvSpPr>
          <p:cNvPr id="19566" name="Rectangle 12"/>
          <p:cNvSpPr>
            <a:spLocks noChangeArrowheads="1"/>
          </p:cNvSpPr>
          <p:nvPr/>
        </p:nvSpPr>
        <p:spPr bwMode="auto">
          <a:xfrm>
            <a:off x="4787900" y="1438275"/>
            <a:ext cx="4016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total</a:t>
            </a:r>
          </a:p>
        </p:txBody>
      </p:sp>
      <p:sp>
        <p:nvSpPr>
          <p:cNvPr id="19567" name="Rectangle 13"/>
          <p:cNvSpPr>
            <a:spLocks noChangeArrowheads="1"/>
          </p:cNvSpPr>
          <p:nvPr/>
        </p:nvSpPr>
        <p:spPr bwMode="auto">
          <a:xfrm>
            <a:off x="5292725" y="1438275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800" b="1">
                <a:latin typeface="Arial" panose="020B0604020202020204" pitchFamily="34" charset="0"/>
              </a:rPr>
              <a:t>parcial</a:t>
            </a:r>
          </a:p>
        </p:txBody>
      </p:sp>
      <p:sp>
        <p:nvSpPr>
          <p:cNvPr id="19568" name="Rectangle 14"/>
          <p:cNvSpPr>
            <a:spLocks noChangeArrowheads="1"/>
          </p:cNvSpPr>
          <p:nvPr/>
        </p:nvSpPr>
        <p:spPr bwMode="auto">
          <a:xfrm>
            <a:off x="7178675" y="1311275"/>
            <a:ext cx="9175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Información</a:t>
            </a:r>
          </a:p>
        </p:txBody>
      </p:sp>
      <p:sp>
        <p:nvSpPr>
          <p:cNvPr id="19569" name="Rectangle 15"/>
          <p:cNvSpPr>
            <a:spLocks noChangeArrowheads="1"/>
          </p:cNvSpPr>
          <p:nvPr/>
        </p:nvSpPr>
        <p:spPr bwMode="auto">
          <a:xfrm>
            <a:off x="8369300" y="1243013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regres.</a:t>
            </a:r>
          </a:p>
        </p:txBody>
      </p:sp>
      <p:sp>
        <p:nvSpPr>
          <p:cNvPr id="19570" name="AutoShape 16"/>
          <p:cNvSpPr>
            <a:spLocks noChangeArrowheads="1"/>
          </p:cNvSpPr>
          <p:nvPr/>
        </p:nvSpPr>
        <p:spPr bwMode="auto">
          <a:xfrm>
            <a:off x="5653088" y="16303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71" name="AutoShape 17"/>
          <p:cNvSpPr>
            <a:spLocks noChangeArrowheads="1"/>
          </p:cNvSpPr>
          <p:nvPr/>
        </p:nvSpPr>
        <p:spPr bwMode="auto">
          <a:xfrm>
            <a:off x="5653088" y="22780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72" name="AutoShape 18"/>
          <p:cNvSpPr>
            <a:spLocks noChangeArrowheads="1"/>
          </p:cNvSpPr>
          <p:nvPr/>
        </p:nvSpPr>
        <p:spPr bwMode="auto">
          <a:xfrm>
            <a:off x="5653088" y="2925763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73" name="AutoShape 19"/>
          <p:cNvSpPr>
            <a:spLocks noChangeArrowheads="1"/>
          </p:cNvSpPr>
          <p:nvPr/>
        </p:nvSpPr>
        <p:spPr bwMode="auto">
          <a:xfrm>
            <a:off x="5653088" y="3575050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74" name="AutoShape 20"/>
          <p:cNvSpPr>
            <a:spLocks noChangeArrowheads="1"/>
          </p:cNvSpPr>
          <p:nvPr/>
        </p:nvSpPr>
        <p:spPr bwMode="auto">
          <a:xfrm>
            <a:off x="5653088" y="429418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75" name="AutoShape 21"/>
          <p:cNvSpPr>
            <a:spLocks noChangeArrowheads="1"/>
          </p:cNvSpPr>
          <p:nvPr/>
        </p:nvSpPr>
        <p:spPr bwMode="auto">
          <a:xfrm>
            <a:off x="5653088" y="49434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76" name="Rectangle 22"/>
          <p:cNvSpPr>
            <a:spLocks noChangeArrowheads="1"/>
          </p:cNvSpPr>
          <p:nvPr/>
        </p:nvSpPr>
        <p:spPr bwMode="auto">
          <a:xfrm>
            <a:off x="5632450" y="16287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9577" name="Rectangle 23"/>
          <p:cNvSpPr>
            <a:spLocks noChangeArrowheads="1"/>
          </p:cNvSpPr>
          <p:nvPr/>
        </p:nvSpPr>
        <p:spPr bwMode="auto">
          <a:xfrm>
            <a:off x="5640388" y="2276475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578" name="Rectangle 24"/>
          <p:cNvSpPr>
            <a:spLocks noChangeArrowheads="1"/>
          </p:cNvSpPr>
          <p:nvPr/>
        </p:nvSpPr>
        <p:spPr bwMode="auto">
          <a:xfrm>
            <a:off x="5640388" y="29257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9579" name="Rectangle 25"/>
          <p:cNvSpPr>
            <a:spLocks noChangeArrowheads="1"/>
          </p:cNvSpPr>
          <p:nvPr/>
        </p:nvSpPr>
        <p:spPr bwMode="auto">
          <a:xfrm>
            <a:off x="5640388" y="3573463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9580" name="Rectangle 26"/>
          <p:cNvSpPr>
            <a:spLocks noChangeArrowheads="1"/>
          </p:cNvSpPr>
          <p:nvPr/>
        </p:nvSpPr>
        <p:spPr bwMode="auto">
          <a:xfrm>
            <a:off x="5640388" y="429260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9581" name="Rectangle 27"/>
          <p:cNvSpPr>
            <a:spLocks noChangeArrowheads="1"/>
          </p:cNvSpPr>
          <p:nvPr/>
        </p:nvSpPr>
        <p:spPr bwMode="auto">
          <a:xfrm>
            <a:off x="5640388" y="49418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9582" name="Line 28"/>
          <p:cNvSpPr>
            <a:spLocks noChangeShapeType="1"/>
          </p:cNvSpPr>
          <p:nvPr/>
        </p:nvSpPr>
        <p:spPr bwMode="auto">
          <a:xfrm>
            <a:off x="4787900" y="5589588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83" name="AutoShape 29"/>
          <p:cNvSpPr>
            <a:spLocks noChangeArrowheads="1"/>
          </p:cNvSpPr>
          <p:nvPr/>
        </p:nvSpPr>
        <p:spPr bwMode="auto">
          <a:xfrm>
            <a:off x="5651500" y="5591175"/>
            <a:ext cx="212725" cy="141288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84" name="Rectangle 30"/>
          <p:cNvSpPr>
            <a:spLocks noChangeArrowheads="1"/>
          </p:cNvSpPr>
          <p:nvPr/>
        </p:nvSpPr>
        <p:spPr bwMode="auto">
          <a:xfrm>
            <a:off x="5638800" y="5589588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9585" name="AutoShape 31"/>
          <p:cNvSpPr>
            <a:spLocks noChangeArrowheads="1"/>
          </p:cNvSpPr>
          <p:nvPr/>
        </p:nvSpPr>
        <p:spPr bwMode="auto">
          <a:xfrm>
            <a:off x="5653088" y="6167438"/>
            <a:ext cx="212725" cy="141287"/>
          </a:xfrm>
          <a:prstGeom prst="roundRect">
            <a:avLst>
              <a:gd name="adj" fmla="val 1665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586" name="Rectangle 32"/>
          <p:cNvSpPr>
            <a:spLocks noChangeArrowheads="1"/>
          </p:cNvSpPr>
          <p:nvPr/>
        </p:nvSpPr>
        <p:spPr bwMode="auto">
          <a:xfrm>
            <a:off x="5632450" y="6165850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600" b="1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9587" name="Line 33"/>
          <p:cNvSpPr>
            <a:spLocks noChangeShapeType="1"/>
          </p:cNvSpPr>
          <p:nvPr/>
        </p:nvSpPr>
        <p:spPr bwMode="auto">
          <a:xfrm>
            <a:off x="4787900" y="6165850"/>
            <a:ext cx="4176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88" name="Rectangle 34"/>
          <p:cNvSpPr>
            <a:spLocks noChangeArrowheads="1"/>
          </p:cNvSpPr>
          <p:nvPr/>
        </p:nvSpPr>
        <p:spPr bwMode="auto">
          <a:xfrm>
            <a:off x="6015038" y="1311275"/>
            <a:ext cx="766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>
                <a:latin typeface="Arial" panose="020B0604020202020204" pitchFamily="34" charset="0"/>
              </a:rPr>
              <a:t>Dirección</a:t>
            </a:r>
          </a:p>
        </p:txBody>
      </p:sp>
      <p:sp>
        <p:nvSpPr>
          <p:cNvPr id="19589" name="Freeform 35"/>
          <p:cNvSpPr>
            <a:spLocks/>
          </p:cNvSpPr>
          <p:nvPr/>
        </p:nvSpPr>
        <p:spPr bwMode="black">
          <a:xfrm>
            <a:off x="4787900" y="1241425"/>
            <a:ext cx="4178300" cy="1588"/>
          </a:xfrm>
          <a:custGeom>
            <a:avLst/>
            <a:gdLst>
              <a:gd name="T0" fmla="*/ 0 w 2632"/>
              <a:gd name="T1" fmla="*/ 0 h 1"/>
              <a:gd name="T2" fmla="*/ 2147483646 w 263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32" h="1">
                <a:moveTo>
                  <a:pt x="0" y="0"/>
                </a:moveTo>
                <a:lnTo>
                  <a:pt x="2631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90" name="Line 36"/>
          <p:cNvSpPr>
            <a:spLocks noChangeShapeType="1"/>
          </p:cNvSpPr>
          <p:nvPr/>
        </p:nvSpPr>
        <p:spPr bwMode="auto">
          <a:xfrm flipH="1">
            <a:off x="6938963" y="1241425"/>
            <a:ext cx="9525" cy="542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91" name="Freeform 37"/>
          <p:cNvSpPr>
            <a:spLocks/>
          </p:cNvSpPr>
          <p:nvPr/>
        </p:nvSpPr>
        <p:spPr bwMode="auto">
          <a:xfrm>
            <a:off x="5868988" y="836613"/>
            <a:ext cx="2501900" cy="1587"/>
          </a:xfrm>
          <a:custGeom>
            <a:avLst/>
            <a:gdLst>
              <a:gd name="T0" fmla="*/ 0 w 1576"/>
              <a:gd name="T1" fmla="*/ 0 h 1"/>
              <a:gd name="T2" fmla="*/ 2147483646 w 15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">
                <a:moveTo>
                  <a:pt x="0" y="0"/>
                </a:moveTo>
                <a:lnTo>
                  <a:pt x="1575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92" name="Freeform 38"/>
          <p:cNvSpPr>
            <a:spLocks/>
          </p:cNvSpPr>
          <p:nvPr/>
        </p:nvSpPr>
        <p:spPr bwMode="auto">
          <a:xfrm>
            <a:off x="8388350" y="188913"/>
            <a:ext cx="1588" cy="1054100"/>
          </a:xfrm>
          <a:custGeom>
            <a:avLst/>
            <a:gdLst>
              <a:gd name="T0" fmla="*/ 0 w 1"/>
              <a:gd name="T1" fmla="*/ 2147483646 h 664"/>
              <a:gd name="T2" fmla="*/ 0 w 1"/>
              <a:gd name="T3" fmla="*/ 0 h 6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4">
                <a:moveTo>
                  <a:pt x="0" y="663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93" name="Rectangle 39"/>
          <p:cNvSpPr>
            <a:spLocks noChangeArrowheads="1"/>
          </p:cNvSpPr>
          <p:nvPr/>
        </p:nvSpPr>
        <p:spPr bwMode="auto">
          <a:xfrm>
            <a:off x="5797550" y="765175"/>
            <a:ext cx="585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PE</a:t>
            </a:r>
          </a:p>
        </p:txBody>
      </p:sp>
      <p:sp>
        <p:nvSpPr>
          <p:cNvPr id="19594" name="Rectangle 40"/>
          <p:cNvSpPr>
            <a:spLocks noChangeArrowheads="1"/>
          </p:cNvSpPr>
          <p:nvPr/>
        </p:nvSpPr>
        <p:spPr bwMode="auto">
          <a:xfrm>
            <a:off x="6354763" y="765175"/>
            <a:ext cx="5222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Enlace</a:t>
            </a:r>
          </a:p>
        </p:txBody>
      </p:sp>
      <p:sp>
        <p:nvSpPr>
          <p:cNvPr id="19595" name="Rectangle 41"/>
          <p:cNvSpPr>
            <a:spLocks noChangeArrowheads="1"/>
          </p:cNvSpPr>
          <p:nvPr/>
        </p:nvSpPr>
        <p:spPr bwMode="auto">
          <a:xfrm>
            <a:off x="6938963" y="765175"/>
            <a:ext cx="7270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Dist. Total</a:t>
            </a:r>
          </a:p>
        </p:txBody>
      </p:sp>
      <p:sp>
        <p:nvSpPr>
          <p:cNvPr id="19596" name="Rectangle 42"/>
          <p:cNvSpPr>
            <a:spLocks noChangeArrowheads="1"/>
          </p:cNvSpPr>
          <p:nvPr/>
        </p:nvSpPr>
        <p:spPr bwMode="auto">
          <a:xfrm>
            <a:off x="7597775" y="765175"/>
            <a:ext cx="8429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Tiempo otor</a:t>
            </a:r>
          </a:p>
        </p:txBody>
      </p:sp>
      <p:sp>
        <p:nvSpPr>
          <p:cNvPr id="19597" name="Freeform 43"/>
          <p:cNvSpPr>
            <a:spLocks/>
          </p:cNvSpPr>
          <p:nvPr/>
        </p:nvSpPr>
        <p:spPr bwMode="auto">
          <a:xfrm>
            <a:off x="63738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98" name="Freeform 44"/>
          <p:cNvSpPr>
            <a:spLocks/>
          </p:cNvSpPr>
          <p:nvPr/>
        </p:nvSpPr>
        <p:spPr bwMode="auto">
          <a:xfrm>
            <a:off x="6948488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99" name="Freeform 45"/>
          <p:cNvSpPr>
            <a:spLocks/>
          </p:cNvSpPr>
          <p:nvPr/>
        </p:nvSpPr>
        <p:spPr bwMode="auto">
          <a:xfrm>
            <a:off x="7669213" y="836613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6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00" name="Freeform 46"/>
          <p:cNvSpPr>
            <a:spLocks/>
          </p:cNvSpPr>
          <p:nvPr/>
        </p:nvSpPr>
        <p:spPr bwMode="auto">
          <a:xfrm>
            <a:off x="4787900" y="404813"/>
            <a:ext cx="3602038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01" name="Rectangle 47"/>
          <p:cNvSpPr>
            <a:spLocks noChangeArrowheads="1"/>
          </p:cNvSpPr>
          <p:nvPr/>
        </p:nvSpPr>
        <p:spPr bwMode="auto">
          <a:xfrm>
            <a:off x="8351838" y="158750"/>
            <a:ext cx="541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Pagina</a:t>
            </a:r>
          </a:p>
        </p:txBody>
      </p:sp>
      <p:sp>
        <p:nvSpPr>
          <p:cNvPr id="19602" name="Freeform 48"/>
          <p:cNvSpPr>
            <a:spLocks/>
          </p:cNvSpPr>
          <p:nvPr/>
        </p:nvSpPr>
        <p:spPr bwMode="auto">
          <a:xfrm>
            <a:off x="8388350" y="620713"/>
            <a:ext cx="577850" cy="1587"/>
          </a:xfrm>
          <a:custGeom>
            <a:avLst/>
            <a:gdLst>
              <a:gd name="T0" fmla="*/ 0 w 364"/>
              <a:gd name="T1" fmla="*/ 0 h 1"/>
              <a:gd name="T2" fmla="*/ 2147483646 w 3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4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03" name="Rectangle 49"/>
          <p:cNvSpPr>
            <a:spLocks noChangeArrowheads="1"/>
          </p:cNvSpPr>
          <p:nvPr/>
        </p:nvSpPr>
        <p:spPr bwMode="auto">
          <a:xfrm>
            <a:off x="8364538" y="590550"/>
            <a:ext cx="4905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000" b="1"/>
              <a:t>Fecha</a:t>
            </a:r>
          </a:p>
        </p:txBody>
      </p:sp>
      <p:sp>
        <p:nvSpPr>
          <p:cNvPr id="19604" name="Rectangle 50"/>
          <p:cNvSpPr>
            <a:spLocks noChangeArrowheads="1"/>
          </p:cNvSpPr>
          <p:nvPr/>
        </p:nvSpPr>
        <p:spPr bwMode="auto">
          <a:xfrm>
            <a:off x="4714875" y="404813"/>
            <a:ext cx="13922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11    REDES NET</a:t>
            </a:r>
          </a:p>
        </p:txBody>
      </p:sp>
      <p:sp>
        <p:nvSpPr>
          <p:cNvPr id="19605" name="Rectangle 51"/>
          <p:cNvSpPr>
            <a:spLocks noChangeArrowheads="1"/>
          </p:cNvSpPr>
          <p:nvPr/>
        </p:nvSpPr>
        <p:spPr bwMode="auto">
          <a:xfrm>
            <a:off x="4714875" y="188913"/>
            <a:ext cx="20907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 b="1"/>
              <a:t>CH 10    PARQUE ASISTENCIA</a:t>
            </a:r>
          </a:p>
        </p:txBody>
      </p:sp>
      <p:sp>
        <p:nvSpPr>
          <p:cNvPr id="19606" name="Freeform 106"/>
          <p:cNvSpPr>
            <a:spLocks/>
          </p:cNvSpPr>
          <p:nvPr/>
        </p:nvSpPr>
        <p:spPr bwMode="auto">
          <a:xfrm>
            <a:off x="4786313" y="620713"/>
            <a:ext cx="3602037" cy="1587"/>
          </a:xfrm>
          <a:custGeom>
            <a:avLst/>
            <a:gdLst>
              <a:gd name="T0" fmla="*/ 2147483646 w 2269"/>
              <a:gd name="T1" fmla="*/ 0 h 1"/>
              <a:gd name="T2" fmla="*/ 0 w 22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9" h="1">
                <a:moveTo>
                  <a:pt x="226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07" name="Rectangle 109"/>
          <p:cNvSpPr>
            <a:spLocks noChangeArrowheads="1"/>
          </p:cNvSpPr>
          <p:nvPr/>
        </p:nvSpPr>
        <p:spPr bwMode="auto">
          <a:xfrm>
            <a:off x="8315325" y="827088"/>
            <a:ext cx="741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19/11</a:t>
            </a:r>
          </a:p>
        </p:txBody>
      </p:sp>
      <p:sp>
        <p:nvSpPr>
          <p:cNvPr id="19608" name="Freeform 111"/>
          <p:cNvSpPr>
            <a:spLocks/>
          </p:cNvSpPr>
          <p:nvPr/>
        </p:nvSpPr>
        <p:spPr bwMode="auto">
          <a:xfrm>
            <a:off x="5865813" y="836613"/>
            <a:ext cx="1587" cy="406400"/>
          </a:xfrm>
          <a:custGeom>
            <a:avLst/>
            <a:gdLst>
              <a:gd name="T0" fmla="*/ 0 w 1"/>
              <a:gd name="T1" fmla="*/ 2147483646 h 256"/>
              <a:gd name="T2" fmla="*/ 0 w 1"/>
              <a:gd name="T3" fmla="*/ 0 h 2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6">
                <a:moveTo>
                  <a:pt x="0" y="255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09" name="Rectangle 114"/>
          <p:cNvSpPr>
            <a:spLocks noChangeArrowheads="1"/>
          </p:cNvSpPr>
          <p:nvPr/>
        </p:nvSpPr>
        <p:spPr bwMode="auto">
          <a:xfrm>
            <a:off x="6370638" y="908050"/>
            <a:ext cx="593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20,0</a:t>
            </a:r>
          </a:p>
        </p:txBody>
      </p:sp>
      <p:sp>
        <p:nvSpPr>
          <p:cNvPr id="19610" name="Rectangle 115"/>
          <p:cNvSpPr>
            <a:spLocks noChangeArrowheads="1"/>
          </p:cNvSpPr>
          <p:nvPr/>
        </p:nvSpPr>
        <p:spPr bwMode="auto">
          <a:xfrm>
            <a:off x="7018338" y="908050"/>
            <a:ext cx="593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20,0</a:t>
            </a:r>
          </a:p>
        </p:txBody>
      </p:sp>
      <p:sp>
        <p:nvSpPr>
          <p:cNvPr id="19611" name="Rectangle 118"/>
          <p:cNvSpPr>
            <a:spLocks noChangeArrowheads="1"/>
          </p:cNvSpPr>
          <p:nvPr/>
        </p:nvSpPr>
        <p:spPr bwMode="auto">
          <a:xfrm>
            <a:off x="7670800" y="908050"/>
            <a:ext cx="71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00:30</a:t>
            </a:r>
          </a:p>
        </p:txBody>
      </p:sp>
      <p:sp>
        <p:nvSpPr>
          <p:cNvPr id="19612" name="Rectangle 120"/>
          <p:cNvSpPr>
            <a:spLocks noChangeArrowheads="1"/>
          </p:cNvSpPr>
          <p:nvPr/>
        </p:nvSpPr>
        <p:spPr bwMode="auto">
          <a:xfrm>
            <a:off x="4813300" y="1773238"/>
            <a:ext cx="477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9613" name="Rectangle 121"/>
          <p:cNvSpPr>
            <a:spLocks noChangeArrowheads="1"/>
          </p:cNvSpPr>
          <p:nvPr/>
        </p:nvSpPr>
        <p:spPr bwMode="auto">
          <a:xfrm>
            <a:off x="4813300" y="2420938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19614" name="Rectangle 122"/>
          <p:cNvSpPr>
            <a:spLocks noChangeArrowheads="1"/>
          </p:cNvSpPr>
          <p:nvPr/>
        </p:nvSpPr>
        <p:spPr bwMode="auto">
          <a:xfrm>
            <a:off x="4813300" y="3059113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19615" name="Rectangle 123"/>
          <p:cNvSpPr>
            <a:spLocks noChangeArrowheads="1"/>
          </p:cNvSpPr>
          <p:nvPr/>
        </p:nvSpPr>
        <p:spPr bwMode="auto">
          <a:xfrm>
            <a:off x="4813300" y="3716338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0,6</a:t>
            </a:r>
          </a:p>
        </p:txBody>
      </p:sp>
      <p:sp>
        <p:nvSpPr>
          <p:cNvPr id="19616" name="Rectangle 124"/>
          <p:cNvSpPr>
            <a:spLocks noChangeArrowheads="1"/>
          </p:cNvSpPr>
          <p:nvPr/>
        </p:nvSpPr>
        <p:spPr bwMode="auto">
          <a:xfrm>
            <a:off x="4813300" y="4427538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19617" name="Rectangle 125"/>
          <p:cNvSpPr>
            <a:spLocks noChangeArrowheads="1"/>
          </p:cNvSpPr>
          <p:nvPr/>
        </p:nvSpPr>
        <p:spPr bwMode="auto">
          <a:xfrm>
            <a:off x="4813300" y="5148263"/>
            <a:ext cx="477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0,9</a:t>
            </a:r>
          </a:p>
        </p:txBody>
      </p:sp>
      <p:sp>
        <p:nvSpPr>
          <p:cNvPr id="19618" name="Rectangle 126"/>
          <p:cNvSpPr>
            <a:spLocks noChangeArrowheads="1"/>
          </p:cNvSpPr>
          <p:nvPr/>
        </p:nvSpPr>
        <p:spPr bwMode="auto">
          <a:xfrm>
            <a:off x="4813300" y="5732463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2,3</a:t>
            </a:r>
          </a:p>
        </p:txBody>
      </p:sp>
      <p:sp>
        <p:nvSpPr>
          <p:cNvPr id="19619" name="Rectangle 127"/>
          <p:cNvSpPr>
            <a:spLocks noChangeArrowheads="1"/>
          </p:cNvSpPr>
          <p:nvPr/>
        </p:nvSpPr>
        <p:spPr bwMode="auto">
          <a:xfrm>
            <a:off x="4813300" y="6227763"/>
            <a:ext cx="47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3,1</a:t>
            </a:r>
          </a:p>
        </p:txBody>
      </p:sp>
      <p:sp>
        <p:nvSpPr>
          <p:cNvPr id="19620" name="Line 128"/>
          <p:cNvSpPr>
            <a:spLocks noChangeShapeType="1"/>
          </p:cNvSpPr>
          <p:nvPr/>
        </p:nvSpPr>
        <p:spPr bwMode="auto">
          <a:xfrm flipV="1">
            <a:off x="6442075" y="616585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1" name="Line 129"/>
          <p:cNvSpPr>
            <a:spLocks noChangeShapeType="1"/>
          </p:cNvSpPr>
          <p:nvPr/>
        </p:nvSpPr>
        <p:spPr bwMode="auto">
          <a:xfrm>
            <a:off x="6154738" y="6453188"/>
            <a:ext cx="29210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2" name="Line 132"/>
          <p:cNvSpPr>
            <a:spLocks noChangeShapeType="1"/>
          </p:cNvSpPr>
          <p:nvPr/>
        </p:nvSpPr>
        <p:spPr bwMode="auto">
          <a:xfrm>
            <a:off x="6299200" y="63817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3" name="Line 133"/>
          <p:cNvSpPr>
            <a:spLocks noChangeShapeType="1"/>
          </p:cNvSpPr>
          <p:nvPr/>
        </p:nvSpPr>
        <p:spPr bwMode="auto">
          <a:xfrm>
            <a:off x="6226175" y="638175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4" name="Oval 134"/>
          <p:cNvSpPr>
            <a:spLocks noChangeArrowheads="1"/>
          </p:cNvSpPr>
          <p:nvPr/>
        </p:nvSpPr>
        <p:spPr bwMode="auto">
          <a:xfrm>
            <a:off x="6370638" y="5805488"/>
            <a:ext cx="188912" cy="1952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625" name="Freeform 135"/>
          <p:cNvSpPr>
            <a:spLocks/>
          </p:cNvSpPr>
          <p:nvPr/>
        </p:nvSpPr>
        <p:spPr bwMode="auto">
          <a:xfrm>
            <a:off x="6464300" y="600075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6 h 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5">
                <a:moveTo>
                  <a:pt x="0" y="0"/>
                </a:moveTo>
                <a:lnTo>
                  <a:pt x="0" y="64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6" name="Freeform 136"/>
          <p:cNvSpPr>
            <a:spLocks/>
          </p:cNvSpPr>
          <p:nvPr/>
        </p:nvSpPr>
        <p:spPr bwMode="auto">
          <a:xfrm flipV="1">
            <a:off x="6011863" y="5805488"/>
            <a:ext cx="360362" cy="71437"/>
          </a:xfrm>
          <a:custGeom>
            <a:avLst/>
            <a:gdLst>
              <a:gd name="T0" fmla="*/ 2147483646 w 137"/>
              <a:gd name="T1" fmla="*/ 0 h 1"/>
              <a:gd name="T2" fmla="*/ 0 w 13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7" h="1">
                <a:moveTo>
                  <a:pt x="136" y="0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7" name="Freeform 137"/>
          <p:cNvSpPr>
            <a:spLocks/>
          </p:cNvSpPr>
          <p:nvPr/>
        </p:nvSpPr>
        <p:spPr bwMode="auto">
          <a:xfrm>
            <a:off x="6464300" y="5661025"/>
            <a:ext cx="1588" cy="146050"/>
          </a:xfrm>
          <a:custGeom>
            <a:avLst/>
            <a:gdLst>
              <a:gd name="T0" fmla="*/ 0 w 1"/>
              <a:gd name="T1" fmla="*/ 2147483646 h 92"/>
              <a:gd name="T2" fmla="*/ 0 w 1"/>
              <a:gd name="T3" fmla="*/ 0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91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8" name="Freeform 138"/>
          <p:cNvSpPr>
            <a:spLocks/>
          </p:cNvSpPr>
          <p:nvPr/>
        </p:nvSpPr>
        <p:spPr bwMode="auto">
          <a:xfrm>
            <a:off x="6559550" y="5903913"/>
            <a:ext cx="223838" cy="1587"/>
          </a:xfrm>
          <a:custGeom>
            <a:avLst/>
            <a:gdLst>
              <a:gd name="T0" fmla="*/ 0 w 141"/>
              <a:gd name="T1" fmla="*/ 0 h 1"/>
              <a:gd name="T2" fmla="*/ 2147483646 w 14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">
                <a:moveTo>
                  <a:pt x="0" y="0"/>
                </a:moveTo>
                <a:lnTo>
                  <a:pt x="14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29" name="Freeform 139"/>
          <p:cNvSpPr>
            <a:spLocks/>
          </p:cNvSpPr>
          <p:nvPr/>
        </p:nvSpPr>
        <p:spPr bwMode="auto">
          <a:xfrm>
            <a:off x="6667500" y="5805488"/>
            <a:ext cx="4763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0" name="Freeform 140"/>
          <p:cNvSpPr>
            <a:spLocks/>
          </p:cNvSpPr>
          <p:nvPr/>
        </p:nvSpPr>
        <p:spPr bwMode="auto">
          <a:xfrm>
            <a:off x="6731000" y="5805488"/>
            <a:ext cx="4763" cy="196850"/>
          </a:xfrm>
          <a:custGeom>
            <a:avLst/>
            <a:gdLst>
              <a:gd name="T0" fmla="*/ 0 w 3"/>
              <a:gd name="T1" fmla="*/ 0 h 124"/>
              <a:gd name="T2" fmla="*/ 2147483646 w 3"/>
              <a:gd name="T3" fmla="*/ 2147483646 h 1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124">
                <a:moveTo>
                  <a:pt x="0" y="0"/>
                </a:moveTo>
                <a:lnTo>
                  <a:pt x="2" y="12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1" name="Freeform 141"/>
          <p:cNvSpPr>
            <a:spLocks/>
          </p:cNvSpPr>
          <p:nvPr/>
        </p:nvSpPr>
        <p:spPr bwMode="auto">
          <a:xfrm>
            <a:off x="6383338" y="5734050"/>
            <a:ext cx="177800" cy="1588"/>
          </a:xfrm>
          <a:custGeom>
            <a:avLst/>
            <a:gdLst>
              <a:gd name="T0" fmla="*/ 2147483646 w 112"/>
              <a:gd name="T1" fmla="*/ 0 h 1"/>
              <a:gd name="T2" fmla="*/ 0 w 11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" h="1">
                <a:moveTo>
                  <a:pt x="111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2" name="Freeform 142"/>
          <p:cNvSpPr>
            <a:spLocks/>
          </p:cNvSpPr>
          <p:nvPr/>
        </p:nvSpPr>
        <p:spPr bwMode="auto">
          <a:xfrm>
            <a:off x="6370638" y="5661025"/>
            <a:ext cx="176212" cy="1588"/>
          </a:xfrm>
          <a:custGeom>
            <a:avLst/>
            <a:gdLst>
              <a:gd name="T0" fmla="*/ 2147483646 w 111"/>
              <a:gd name="T1" fmla="*/ 0 h 1"/>
              <a:gd name="T2" fmla="*/ 0 w 11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1" h="1">
                <a:moveTo>
                  <a:pt x="11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3" name="Freeform 143"/>
          <p:cNvSpPr>
            <a:spLocks/>
          </p:cNvSpPr>
          <p:nvPr/>
        </p:nvSpPr>
        <p:spPr bwMode="auto">
          <a:xfrm>
            <a:off x="6464300" y="5157788"/>
            <a:ext cx="69850" cy="288925"/>
          </a:xfrm>
          <a:custGeom>
            <a:avLst/>
            <a:gdLst>
              <a:gd name="T0" fmla="*/ 0 w 1"/>
              <a:gd name="T1" fmla="*/ 2147483646 h 227"/>
              <a:gd name="T2" fmla="*/ 0 w 1"/>
              <a:gd name="T3" fmla="*/ 0 h 22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27">
                <a:moveTo>
                  <a:pt x="0" y="22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4" name="Freeform 145"/>
          <p:cNvSpPr>
            <a:spLocks/>
          </p:cNvSpPr>
          <p:nvPr/>
        </p:nvSpPr>
        <p:spPr bwMode="auto">
          <a:xfrm>
            <a:off x="6226175" y="5300663"/>
            <a:ext cx="506413" cy="1587"/>
          </a:xfrm>
          <a:custGeom>
            <a:avLst/>
            <a:gdLst>
              <a:gd name="T0" fmla="*/ 0 w 319"/>
              <a:gd name="T1" fmla="*/ 0 h 1"/>
              <a:gd name="T2" fmla="*/ 2147483646 w 31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9" h="1">
                <a:moveTo>
                  <a:pt x="0" y="0"/>
                </a:move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5" name="Freeform 146"/>
          <p:cNvSpPr>
            <a:spLocks/>
          </p:cNvSpPr>
          <p:nvPr/>
        </p:nvSpPr>
        <p:spPr bwMode="auto">
          <a:xfrm>
            <a:off x="6657975" y="5084763"/>
            <a:ext cx="4763" cy="146050"/>
          </a:xfrm>
          <a:custGeom>
            <a:avLst/>
            <a:gdLst>
              <a:gd name="T0" fmla="*/ 0 w 3"/>
              <a:gd name="T1" fmla="*/ 0 h 92"/>
              <a:gd name="T2" fmla="*/ 2147483646 w 3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92">
                <a:moveTo>
                  <a:pt x="0" y="0"/>
                </a:moveTo>
                <a:lnTo>
                  <a:pt x="2" y="9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6" name="Freeform 147"/>
          <p:cNvSpPr>
            <a:spLocks/>
          </p:cNvSpPr>
          <p:nvPr/>
        </p:nvSpPr>
        <p:spPr bwMode="auto">
          <a:xfrm>
            <a:off x="6721475" y="5084763"/>
            <a:ext cx="1588" cy="146050"/>
          </a:xfrm>
          <a:custGeom>
            <a:avLst/>
            <a:gdLst>
              <a:gd name="T0" fmla="*/ 0 w 1"/>
              <a:gd name="T1" fmla="*/ 0 h 92"/>
              <a:gd name="T2" fmla="*/ 0 w 1"/>
              <a:gd name="T3" fmla="*/ 2147483646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2">
                <a:moveTo>
                  <a:pt x="0" y="0"/>
                </a:moveTo>
                <a:lnTo>
                  <a:pt x="0" y="9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7" name="Freeform 148"/>
          <p:cNvSpPr>
            <a:spLocks/>
          </p:cNvSpPr>
          <p:nvPr/>
        </p:nvSpPr>
        <p:spPr bwMode="auto">
          <a:xfrm>
            <a:off x="6667500" y="5249863"/>
            <a:ext cx="4763" cy="106362"/>
          </a:xfrm>
          <a:custGeom>
            <a:avLst/>
            <a:gdLst>
              <a:gd name="T0" fmla="*/ 0 w 3"/>
              <a:gd name="T1" fmla="*/ 0 h 67"/>
              <a:gd name="T2" fmla="*/ 2147483646 w 3"/>
              <a:gd name="T3" fmla="*/ 2147483646 h 6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7">
                <a:moveTo>
                  <a:pt x="0" y="0"/>
                </a:moveTo>
                <a:lnTo>
                  <a:pt x="2" y="6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8" name="Freeform 149"/>
          <p:cNvSpPr>
            <a:spLocks/>
          </p:cNvSpPr>
          <p:nvPr/>
        </p:nvSpPr>
        <p:spPr bwMode="auto">
          <a:xfrm>
            <a:off x="6721475" y="5265738"/>
            <a:ext cx="1588" cy="90487"/>
          </a:xfrm>
          <a:custGeom>
            <a:avLst/>
            <a:gdLst>
              <a:gd name="T0" fmla="*/ 0 w 1"/>
              <a:gd name="T1" fmla="*/ 0 h 57"/>
              <a:gd name="T2" fmla="*/ 0 w 1"/>
              <a:gd name="T3" fmla="*/ 2147483646 h 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57">
                <a:moveTo>
                  <a:pt x="0" y="0"/>
                </a:moveTo>
                <a:lnTo>
                  <a:pt x="0" y="5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39" name="Freeform 150"/>
          <p:cNvSpPr>
            <a:spLocks/>
          </p:cNvSpPr>
          <p:nvPr/>
        </p:nvSpPr>
        <p:spPr bwMode="auto">
          <a:xfrm>
            <a:off x="6303963" y="5229225"/>
            <a:ext cx="4762" cy="104775"/>
          </a:xfrm>
          <a:custGeom>
            <a:avLst/>
            <a:gdLst>
              <a:gd name="T0" fmla="*/ 0 w 3"/>
              <a:gd name="T1" fmla="*/ 0 h 66"/>
              <a:gd name="T2" fmla="*/ 2147483646 w 3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6">
                <a:moveTo>
                  <a:pt x="0" y="0"/>
                </a:moveTo>
                <a:lnTo>
                  <a:pt x="2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0" name="Freeform 151"/>
          <p:cNvSpPr>
            <a:spLocks/>
          </p:cNvSpPr>
          <p:nvPr/>
        </p:nvSpPr>
        <p:spPr bwMode="auto">
          <a:xfrm>
            <a:off x="6367463" y="5229225"/>
            <a:ext cx="4762" cy="104775"/>
          </a:xfrm>
          <a:custGeom>
            <a:avLst/>
            <a:gdLst>
              <a:gd name="T0" fmla="*/ 0 w 3"/>
              <a:gd name="T1" fmla="*/ 0 h 66"/>
              <a:gd name="T2" fmla="*/ 2147483646 w 3"/>
              <a:gd name="T3" fmla="*/ 2147483646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6">
                <a:moveTo>
                  <a:pt x="0" y="0"/>
                </a:moveTo>
                <a:lnTo>
                  <a:pt x="2" y="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1" name="Freeform 152"/>
          <p:cNvSpPr>
            <a:spLocks/>
          </p:cNvSpPr>
          <p:nvPr/>
        </p:nvSpPr>
        <p:spPr bwMode="auto">
          <a:xfrm>
            <a:off x="6464300" y="4613275"/>
            <a:ext cx="1588" cy="185738"/>
          </a:xfrm>
          <a:custGeom>
            <a:avLst/>
            <a:gdLst>
              <a:gd name="T0" fmla="*/ 0 w 1"/>
              <a:gd name="T1" fmla="*/ 2147483646 h 117"/>
              <a:gd name="T2" fmla="*/ 0 w 1"/>
              <a:gd name="T3" fmla="*/ 0 h 11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7">
                <a:moveTo>
                  <a:pt x="0" y="11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2" name="Freeform 153"/>
          <p:cNvSpPr>
            <a:spLocks/>
          </p:cNvSpPr>
          <p:nvPr/>
        </p:nvSpPr>
        <p:spPr bwMode="auto">
          <a:xfrm>
            <a:off x="6226175" y="4613275"/>
            <a:ext cx="247650" cy="93663"/>
          </a:xfrm>
          <a:custGeom>
            <a:avLst/>
            <a:gdLst>
              <a:gd name="T0" fmla="*/ 0 w 156"/>
              <a:gd name="T1" fmla="*/ 2147483646 h 59"/>
              <a:gd name="T2" fmla="*/ 2147483646 w 156"/>
              <a:gd name="T3" fmla="*/ 0 h 5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6" h="59">
                <a:moveTo>
                  <a:pt x="0" y="58"/>
                </a:moveTo>
                <a:lnTo>
                  <a:pt x="15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3" name="Freeform 154"/>
          <p:cNvSpPr>
            <a:spLocks/>
          </p:cNvSpPr>
          <p:nvPr/>
        </p:nvSpPr>
        <p:spPr bwMode="auto">
          <a:xfrm>
            <a:off x="6464300" y="4437063"/>
            <a:ext cx="1588" cy="177800"/>
          </a:xfrm>
          <a:custGeom>
            <a:avLst/>
            <a:gdLst>
              <a:gd name="T0" fmla="*/ 0 w 1"/>
              <a:gd name="T1" fmla="*/ 2147483646 h 112"/>
              <a:gd name="T2" fmla="*/ 0 w 1"/>
              <a:gd name="T3" fmla="*/ 0 h 1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2">
                <a:moveTo>
                  <a:pt x="0" y="111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4" name="Freeform 155"/>
          <p:cNvSpPr>
            <a:spLocks/>
          </p:cNvSpPr>
          <p:nvPr/>
        </p:nvSpPr>
        <p:spPr bwMode="auto">
          <a:xfrm>
            <a:off x="6464300" y="4613275"/>
            <a:ext cx="319088" cy="1588"/>
          </a:xfrm>
          <a:custGeom>
            <a:avLst/>
            <a:gdLst>
              <a:gd name="T0" fmla="*/ 0 w 201"/>
              <a:gd name="T1" fmla="*/ 0 h 1"/>
              <a:gd name="T2" fmla="*/ 2147483646 w 20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1" h="1">
                <a:moveTo>
                  <a:pt x="0" y="0"/>
                </a:moveTo>
                <a:lnTo>
                  <a:pt x="20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5" name="Freeform 156"/>
          <p:cNvSpPr>
            <a:spLocks/>
          </p:cNvSpPr>
          <p:nvPr/>
        </p:nvSpPr>
        <p:spPr bwMode="auto">
          <a:xfrm>
            <a:off x="6299200" y="4613275"/>
            <a:ext cx="1588" cy="112713"/>
          </a:xfrm>
          <a:custGeom>
            <a:avLst/>
            <a:gdLst>
              <a:gd name="T0" fmla="*/ 0 w 1"/>
              <a:gd name="T1" fmla="*/ 0 h 71"/>
              <a:gd name="T2" fmla="*/ 0 w 1"/>
              <a:gd name="T3" fmla="*/ 2147483646 h 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1">
                <a:moveTo>
                  <a:pt x="0" y="0"/>
                </a:moveTo>
                <a:lnTo>
                  <a:pt x="0" y="7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6" name="Freeform 157"/>
          <p:cNvSpPr>
            <a:spLocks/>
          </p:cNvSpPr>
          <p:nvPr/>
        </p:nvSpPr>
        <p:spPr bwMode="auto">
          <a:xfrm>
            <a:off x="6370638" y="4581525"/>
            <a:ext cx="1587" cy="125413"/>
          </a:xfrm>
          <a:custGeom>
            <a:avLst/>
            <a:gdLst>
              <a:gd name="T0" fmla="*/ 0 w 1"/>
              <a:gd name="T1" fmla="*/ 0 h 79"/>
              <a:gd name="T2" fmla="*/ 0 w 1"/>
              <a:gd name="T3" fmla="*/ 2147483646 h 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9">
                <a:moveTo>
                  <a:pt x="0" y="0"/>
                </a:moveTo>
                <a:lnTo>
                  <a:pt x="0" y="7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7" name="Freeform 158"/>
          <p:cNvSpPr>
            <a:spLocks/>
          </p:cNvSpPr>
          <p:nvPr/>
        </p:nvSpPr>
        <p:spPr bwMode="auto">
          <a:xfrm>
            <a:off x="6383338" y="4508500"/>
            <a:ext cx="163512" cy="1588"/>
          </a:xfrm>
          <a:custGeom>
            <a:avLst/>
            <a:gdLst>
              <a:gd name="T0" fmla="*/ 2147483646 w 103"/>
              <a:gd name="T1" fmla="*/ 0 h 1"/>
              <a:gd name="T2" fmla="*/ 0 w 10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3" h="1">
                <a:moveTo>
                  <a:pt x="10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8" name="Freeform 159"/>
          <p:cNvSpPr>
            <a:spLocks/>
          </p:cNvSpPr>
          <p:nvPr/>
        </p:nvSpPr>
        <p:spPr bwMode="auto">
          <a:xfrm>
            <a:off x="6370638" y="4437063"/>
            <a:ext cx="163512" cy="1587"/>
          </a:xfrm>
          <a:custGeom>
            <a:avLst/>
            <a:gdLst>
              <a:gd name="T0" fmla="*/ 2147483646 w 103"/>
              <a:gd name="T1" fmla="*/ 0 h 1"/>
              <a:gd name="T2" fmla="*/ 0 w 10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3" h="1">
                <a:moveTo>
                  <a:pt x="102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49" name="AutoShape 160"/>
          <p:cNvSpPr>
            <a:spLocks noChangeArrowheads="1"/>
          </p:cNvSpPr>
          <p:nvPr/>
        </p:nvSpPr>
        <p:spPr bwMode="auto">
          <a:xfrm>
            <a:off x="6515100" y="4710113"/>
            <a:ext cx="220663" cy="87312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650" name="Freeform 161"/>
          <p:cNvSpPr>
            <a:spLocks/>
          </p:cNvSpPr>
          <p:nvPr/>
        </p:nvSpPr>
        <p:spPr bwMode="auto">
          <a:xfrm>
            <a:off x="6586538" y="4797425"/>
            <a:ext cx="1587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1" name="Freeform 162"/>
          <p:cNvSpPr>
            <a:spLocks/>
          </p:cNvSpPr>
          <p:nvPr/>
        </p:nvSpPr>
        <p:spPr bwMode="auto">
          <a:xfrm>
            <a:off x="6657975" y="4797425"/>
            <a:ext cx="1588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2" name="Freeform 163"/>
          <p:cNvSpPr>
            <a:spLocks/>
          </p:cNvSpPr>
          <p:nvPr/>
        </p:nvSpPr>
        <p:spPr bwMode="auto">
          <a:xfrm flipH="1">
            <a:off x="6446838" y="3933825"/>
            <a:ext cx="69850" cy="177800"/>
          </a:xfrm>
          <a:custGeom>
            <a:avLst/>
            <a:gdLst>
              <a:gd name="T0" fmla="*/ 0 w 1"/>
              <a:gd name="T1" fmla="*/ 2147483646 h 157"/>
              <a:gd name="T2" fmla="*/ 0 w 1"/>
              <a:gd name="T3" fmla="*/ 0 h 1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7">
                <a:moveTo>
                  <a:pt x="0" y="15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3" name="Freeform 165"/>
          <p:cNvSpPr>
            <a:spLocks/>
          </p:cNvSpPr>
          <p:nvPr/>
        </p:nvSpPr>
        <p:spPr bwMode="auto">
          <a:xfrm>
            <a:off x="6659563" y="3860800"/>
            <a:ext cx="1587" cy="96838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4" name="Freeform 166"/>
          <p:cNvSpPr>
            <a:spLocks/>
          </p:cNvSpPr>
          <p:nvPr/>
        </p:nvSpPr>
        <p:spPr bwMode="auto">
          <a:xfrm>
            <a:off x="6659563" y="3860800"/>
            <a:ext cx="74612" cy="144463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5" name="AutoShape 167"/>
          <p:cNvSpPr>
            <a:spLocks noChangeArrowheads="1"/>
          </p:cNvSpPr>
          <p:nvPr/>
        </p:nvSpPr>
        <p:spPr bwMode="auto">
          <a:xfrm>
            <a:off x="6370638" y="3644900"/>
            <a:ext cx="220662" cy="87313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656" name="Freeform 168"/>
          <p:cNvSpPr>
            <a:spLocks/>
          </p:cNvSpPr>
          <p:nvPr/>
        </p:nvSpPr>
        <p:spPr bwMode="auto">
          <a:xfrm>
            <a:off x="6442075" y="3716338"/>
            <a:ext cx="1588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7" name="Freeform 169"/>
          <p:cNvSpPr>
            <a:spLocks/>
          </p:cNvSpPr>
          <p:nvPr/>
        </p:nvSpPr>
        <p:spPr bwMode="auto">
          <a:xfrm>
            <a:off x="6515100" y="3716338"/>
            <a:ext cx="1588" cy="73025"/>
          </a:xfrm>
          <a:custGeom>
            <a:avLst/>
            <a:gdLst>
              <a:gd name="T0" fmla="*/ 0 w 1"/>
              <a:gd name="T1" fmla="*/ 0 h 46"/>
              <a:gd name="T2" fmla="*/ 0 w 1"/>
              <a:gd name="T3" fmla="*/ 2147483646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46">
                <a:moveTo>
                  <a:pt x="0" y="0"/>
                </a:moveTo>
                <a:lnTo>
                  <a:pt x="0" y="4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8" name="Freeform 171"/>
          <p:cNvSpPr>
            <a:spLocks/>
          </p:cNvSpPr>
          <p:nvPr/>
        </p:nvSpPr>
        <p:spPr bwMode="auto">
          <a:xfrm>
            <a:off x="6300788" y="3213100"/>
            <a:ext cx="71437" cy="215900"/>
          </a:xfrm>
          <a:custGeom>
            <a:avLst/>
            <a:gdLst>
              <a:gd name="T0" fmla="*/ 0 w 1"/>
              <a:gd name="T1" fmla="*/ 2147483646 h 157"/>
              <a:gd name="T2" fmla="*/ 0 w 1"/>
              <a:gd name="T3" fmla="*/ 0 h 1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7">
                <a:moveTo>
                  <a:pt x="0" y="156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59" name="Freeform 172"/>
          <p:cNvSpPr>
            <a:spLocks/>
          </p:cNvSpPr>
          <p:nvPr/>
        </p:nvSpPr>
        <p:spPr bwMode="auto">
          <a:xfrm>
            <a:off x="6103938" y="3189288"/>
            <a:ext cx="1587" cy="95250"/>
          </a:xfrm>
          <a:custGeom>
            <a:avLst/>
            <a:gdLst>
              <a:gd name="T0" fmla="*/ 0 w 1"/>
              <a:gd name="T1" fmla="*/ 0 h 60"/>
              <a:gd name="T2" fmla="*/ 0 w 1"/>
              <a:gd name="T3" fmla="*/ 2147483646 h 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">
                <a:moveTo>
                  <a:pt x="0" y="0"/>
                </a:moveTo>
                <a:lnTo>
                  <a:pt x="0" y="59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60" name="Freeform 173"/>
          <p:cNvSpPr>
            <a:spLocks/>
          </p:cNvSpPr>
          <p:nvPr/>
        </p:nvSpPr>
        <p:spPr bwMode="auto">
          <a:xfrm>
            <a:off x="6202363" y="3189288"/>
            <a:ext cx="1587" cy="95250"/>
          </a:xfrm>
          <a:custGeom>
            <a:avLst/>
            <a:gdLst>
              <a:gd name="T0" fmla="*/ 0 w 1"/>
              <a:gd name="T1" fmla="*/ 0 h 60"/>
              <a:gd name="T2" fmla="*/ 0 w 1"/>
              <a:gd name="T3" fmla="*/ 2147483646 h 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">
                <a:moveTo>
                  <a:pt x="0" y="0"/>
                </a:moveTo>
                <a:lnTo>
                  <a:pt x="0" y="59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9661" name="Picture 17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57563"/>
            <a:ext cx="438150" cy="142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62" name="Freeform 175"/>
          <p:cNvSpPr>
            <a:spLocks/>
          </p:cNvSpPr>
          <p:nvPr/>
        </p:nvSpPr>
        <p:spPr bwMode="auto">
          <a:xfrm>
            <a:off x="6562725" y="2514600"/>
            <a:ext cx="1588" cy="403225"/>
          </a:xfrm>
          <a:custGeom>
            <a:avLst/>
            <a:gdLst>
              <a:gd name="T0" fmla="*/ 0 w 1"/>
              <a:gd name="T1" fmla="*/ 2147483646 h 254"/>
              <a:gd name="T2" fmla="*/ 0 w 1"/>
              <a:gd name="T3" fmla="*/ 0 h 2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4">
                <a:moveTo>
                  <a:pt x="0" y="253"/>
                </a:moveTo>
                <a:lnTo>
                  <a:pt x="0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63" name="Freeform 177"/>
          <p:cNvSpPr>
            <a:spLocks/>
          </p:cNvSpPr>
          <p:nvPr/>
        </p:nvSpPr>
        <p:spPr bwMode="auto">
          <a:xfrm>
            <a:off x="6129338" y="2708275"/>
            <a:ext cx="603250" cy="76200"/>
          </a:xfrm>
          <a:custGeom>
            <a:avLst/>
            <a:gdLst>
              <a:gd name="T0" fmla="*/ 2147483646 w 268"/>
              <a:gd name="T1" fmla="*/ 0 h 1"/>
              <a:gd name="T2" fmla="*/ 0 w 26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8" h="1">
                <a:moveTo>
                  <a:pt x="267" y="0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64" name="Freeform 178"/>
          <p:cNvSpPr>
            <a:spLocks/>
          </p:cNvSpPr>
          <p:nvPr/>
        </p:nvSpPr>
        <p:spPr bwMode="auto">
          <a:xfrm>
            <a:off x="6694488" y="2587625"/>
            <a:ext cx="109537" cy="1588"/>
          </a:xfrm>
          <a:custGeom>
            <a:avLst/>
            <a:gdLst>
              <a:gd name="T0" fmla="*/ 2147483646 w 69"/>
              <a:gd name="T1" fmla="*/ 0 h 1"/>
              <a:gd name="T2" fmla="*/ 0 w 6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9" h="1">
                <a:moveTo>
                  <a:pt x="68" y="0"/>
                </a:moveTo>
                <a:lnTo>
                  <a:pt x="0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65" name="Freeform 179"/>
          <p:cNvSpPr>
            <a:spLocks/>
          </p:cNvSpPr>
          <p:nvPr/>
        </p:nvSpPr>
        <p:spPr bwMode="auto">
          <a:xfrm>
            <a:off x="6686550" y="2514600"/>
            <a:ext cx="117475" cy="1588"/>
          </a:xfrm>
          <a:custGeom>
            <a:avLst/>
            <a:gdLst>
              <a:gd name="T0" fmla="*/ 2147483646 w 74"/>
              <a:gd name="T1" fmla="*/ 0 h 1"/>
              <a:gd name="T2" fmla="*/ 0 w 7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4" h="1">
                <a:moveTo>
                  <a:pt x="73" y="0"/>
                </a:moveTo>
                <a:lnTo>
                  <a:pt x="0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9666" name="Picture 18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276475"/>
            <a:ext cx="431800" cy="288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67" name="Freeform 181"/>
          <p:cNvSpPr>
            <a:spLocks/>
          </p:cNvSpPr>
          <p:nvPr/>
        </p:nvSpPr>
        <p:spPr bwMode="auto">
          <a:xfrm>
            <a:off x="6442075" y="1885950"/>
            <a:ext cx="1588" cy="176213"/>
          </a:xfrm>
          <a:custGeom>
            <a:avLst/>
            <a:gdLst>
              <a:gd name="T0" fmla="*/ 0 w 1"/>
              <a:gd name="T1" fmla="*/ 2147483646 h 111"/>
              <a:gd name="T2" fmla="*/ 0 w 1"/>
              <a:gd name="T3" fmla="*/ 0 h 1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1">
                <a:moveTo>
                  <a:pt x="0" y="110"/>
                </a:moveTo>
                <a:lnTo>
                  <a:pt x="0" y="0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68" name="Freeform 183"/>
          <p:cNvSpPr>
            <a:spLocks/>
          </p:cNvSpPr>
          <p:nvPr/>
        </p:nvSpPr>
        <p:spPr bwMode="auto">
          <a:xfrm>
            <a:off x="6227763" y="1819275"/>
            <a:ext cx="1587" cy="96838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69" name="Freeform 184"/>
          <p:cNvSpPr>
            <a:spLocks/>
          </p:cNvSpPr>
          <p:nvPr/>
        </p:nvSpPr>
        <p:spPr bwMode="auto">
          <a:xfrm>
            <a:off x="6326188" y="1819275"/>
            <a:ext cx="1587" cy="96838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70" name="Rectangle 185"/>
          <p:cNvSpPr>
            <a:spLocks noChangeArrowheads="1"/>
          </p:cNvSpPr>
          <p:nvPr/>
        </p:nvSpPr>
        <p:spPr bwMode="auto">
          <a:xfrm>
            <a:off x="7091363" y="1630363"/>
            <a:ext cx="7334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Inicio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Diego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Portales</a:t>
            </a:r>
          </a:p>
        </p:txBody>
      </p:sp>
      <p:sp>
        <p:nvSpPr>
          <p:cNvPr id="19671" name="Rectangle 186"/>
          <p:cNvSpPr>
            <a:spLocks noChangeArrowheads="1"/>
          </p:cNvSpPr>
          <p:nvPr/>
        </p:nvSpPr>
        <p:spPr bwMode="auto">
          <a:xfrm>
            <a:off x="7091363" y="2503488"/>
            <a:ext cx="11080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Derecha   IST</a:t>
            </a:r>
          </a:p>
        </p:txBody>
      </p:sp>
      <p:sp>
        <p:nvSpPr>
          <p:cNvPr id="19672" name="Rectangle 187"/>
          <p:cNvSpPr>
            <a:spLocks noChangeArrowheads="1"/>
          </p:cNvSpPr>
          <p:nvPr/>
        </p:nvSpPr>
        <p:spPr bwMode="auto">
          <a:xfrm>
            <a:off x="7091363" y="3068638"/>
            <a:ext cx="10715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Miraflores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COVEPA x Der.</a:t>
            </a:r>
          </a:p>
        </p:txBody>
      </p:sp>
      <p:sp>
        <p:nvSpPr>
          <p:cNvPr id="19673" name="Rectangle 188"/>
          <p:cNvSpPr>
            <a:spLocks noChangeArrowheads="1"/>
          </p:cNvSpPr>
          <p:nvPr/>
        </p:nvSpPr>
        <p:spPr bwMode="auto">
          <a:xfrm>
            <a:off x="7348538" y="3687763"/>
            <a:ext cx="606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Norte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Centro</a:t>
            </a:r>
          </a:p>
        </p:txBody>
      </p:sp>
      <p:sp>
        <p:nvSpPr>
          <p:cNvPr id="19674" name="Freeform 189"/>
          <p:cNvSpPr>
            <a:spLocks/>
          </p:cNvSpPr>
          <p:nvPr/>
        </p:nvSpPr>
        <p:spPr bwMode="auto">
          <a:xfrm>
            <a:off x="7207250" y="3789363"/>
            <a:ext cx="173038" cy="1587"/>
          </a:xfrm>
          <a:custGeom>
            <a:avLst/>
            <a:gdLst>
              <a:gd name="T0" fmla="*/ 2147483646 w 109"/>
              <a:gd name="T1" fmla="*/ 0 h 1"/>
              <a:gd name="T2" fmla="*/ 0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10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9675" name="Picture 19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4335463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76" name="Rectangle 191"/>
          <p:cNvSpPr>
            <a:spLocks noChangeArrowheads="1"/>
          </p:cNvSpPr>
          <p:nvPr/>
        </p:nvSpPr>
        <p:spPr bwMode="auto">
          <a:xfrm>
            <a:off x="7386638" y="4335463"/>
            <a:ext cx="9715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Urmeneta.</a:t>
            </a:r>
          </a:p>
        </p:txBody>
      </p:sp>
      <p:sp>
        <p:nvSpPr>
          <p:cNvPr id="19677" name="Rectangle 192"/>
          <p:cNvSpPr>
            <a:spLocks noChangeArrowheads="1"/>
          </p:cNvSpPr>
          <p:nvPr/>
        </p:nvSpPr>
        <p:spPr bwMode="auto">
          <a:xfrm>
            <a:off x="7624763" y="4519613"/>
            <a:ext cx="5461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Norte</a:t>
            </a:r>
          </a:p>
        </p:txBody>
      </p:sp>
      <p:sp>
        <p:nvSpPr>
          <p:cNvPr id="19678" name="Freeform 193"/>
          <p:cNvSpPr>
            <a:spLocks/>
          </p:cNvSpPr>
          <p:nvPr/>
        </p:nvSpPr>
        <p:spPr bwMode="auto">
          <a:xfrm>
            <a:off x="7207250" y="4025900"/>
            <a:ext cx="173038" cy="1588"/>
          </a:xfrm>
          <a:custGeom>
            <a:avLst/>
            <a:gdLst>
              <a:gd name="T0" fmla="*/ 0 w 109"/>
              <a:gd name="T1" fmla="*/ 0 h 1"/>
              <a:gd name="T2" fmla="*/ 2147483646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0" y="0"/>
                </a:moveTo>
                <a:lnTo>
                  <a:pt x="10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79" name="Freeform 194"/>
          <p:cNvSpPr>
            <a:spLocks/>
          </p:cNvSpPr>
          <p:nvPr/>
        </p:nvSpPr>
        <p:spPr bwMode="auto">
          <a:xfrm>
            <a:off x="7510463" y="4664075"/>
            <a:ext cx="173037" cy="1588"/>
          </a:xfrm>
          <a:custGeom>
            <a:avLst/>
            <a:gdLst>
              <a:gd name="T0" fmla="*/ 0 w 109"/>
              <a:gd name="T1" fmla="*/ 0 h 1"/>
              <a:gd name="T2" fmla="*/ 2147483646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0" y="0"/>
                </a:moveTo>
                <a:lnTo>
                  <a:pt x="108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80" name="Rectangle 195"/>
          <p:cNvSpPr>
            <a:spLocks noChangeArrowheads="1"/>
          </p:cNvSpPr>
          <p:nvPr/>
        </p:nvSpPr>
        <p:spPr bwMode="auto">
          <a:xfrm>
            <a:off x="7510463" y="4572000"/>
            <a:ext cx="646112" cy="225425"/>
          </a:xfrm>
          <a:prstGeom prst="rect">
            <a:avLst/>
          </a:prstGeom>
          <a:noFill/>
          <a:ln w="2540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681" name="AutoShape 196"/>
          <p:cNvSpPr>
            <a:spLocks noChangeArrowheads="1"/>
          </p:cNvSpPr>
          <p:nvPr/>
        </p:nvSpPr>
        <p:spPr bwMode="auto">
          <a:xfrm>
            <a:off x="7119938" y="3716338"/>
            <a:ext cx="835025" cy="433387"/>
          </a:xfrm>
          <a:prstGeom prst="roundRect">
            <a:avLst>
              <a:gd name="adj" fmla="val 16657"/>
            </a:avLst>
          </a:prstGeom>
          <a:noFill/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pic>
        <p:nvPicPr>
          <p:cNvPr id="19682" name="Picture 197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50133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83" name="Rectangle 198"/>
          <p:cNvSpPr>
            <a:spLocks noChangeArrowheads="1"/>
          </p:cNvSpPr>
          <p:nvPr/>
        </p:nvSpPr>
        <p:spPr bwMode="auto">
          <a:xfrm>
            <a:off x="7407275" y="4868863"/>
            <a:ext cx="835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X Salvador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Allende</a:t>
            </a:r>
          </a:p>
        </p:txBody>
      </p:sp>
      <p:sp>
        <p:nvSpPr>
          <p:cNvPr id="19684" name="Rectangle 199"/>
          <p:cNvSpPr>
            <a:spLocks noChangeArrowheads="1"/>
          </p:cNvSpPr>
          <p:nvPr/>
        </p:nvSpPr>
        <p:spPr bwMode="auto">
          <a:xfrm>
            <a:off x="7637463" y="5229225"/>
            <a:ext cx="5445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Norte</a:t>
            </a:r>
          </a:p>
        </p:txBody>
      </p:sp>
      <p:sp>
        <p:nvSpPr>
          <p:cNvPr id="19685" name="Rectangle 200"/>
          <p:cNvSpPr>
            <a:spLocks noChangeArrowheads="1"/>
          </p:cNvSpPr>
          <p:nvPr/>
        </p:nvSpPr>
        <p:spPr bwMode="auto">
          <a:xfrm>
            <a:off x="7523163" y="5281613"/>
            <a:ext cx="644525" cy="223837"/>
          </a:xfrm>
          <a:prstGeom prst="rect">
            <a:avLst/>
          </a:prstGeom>
          <a:noFill/>
          <a:ln w="2540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sp>
        <p:nvSpPr>
          <p:cNvPr id="19686" name="Freeform 201"/>
          <p:cNvSpPr>
            <a:spLocks/>
          </p:cNvSpPr>
          <p:nvPr/>
        </p:nvSpPr>
        <p:spPr bwMode="auto">
          <a:xfrm>
            <a:off x="7567613" y="5373688"/>
            <a:ext cx="173037" cy="1587"/>
          </a:xfrm>
          <a:custGeom>
            <a:avLst/>
            <a:gdLst>
              <a:gd name="T0" fmla="*/ 2147483646 w 109"/>
              <a:gd name="T1" fmla="*/ 0 h 1"/>
              <a:gd name="T2" fmla="*/ 0 w 10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1">
                <a:moveTo>
                  <a:pt x="108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87" name="Rectangle 202"/>
          <p:cNvSpPr>
            <a:spLocks noChangeArrowheads="1"/>
          </p:cNvSpPr>
          <p:nvPr/>
        </p:nvSpPr>
        <p:spPr bwMode="auto">
          <a:xfrm>
            <a:off x="7348538" y="5630863"/>
            <a:ext cx="61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Pargua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200"/>
              <a:t>Stgo</a:t>
            </a:r>
          </a:p>
        </p:txBody>
      </p:sp>
      <p:sp>
        <p:nvSpPr>
          <p:cNvPr id="19688" name="Freeform 203"/>
          <p:cNvSpPr>
            <a:spLocks/>
          </p:cNvSpPr>
          <p:nvPr/>
        </p:nvSpPr>
        <p:spPr bwMode="auto">
          <a:xfrm>
            <a:off x="7207250" y="5732463"/>
            <a:ext cx="173038" cy="3175"/>
          </a:xfrm>
          <a:custGeom>
            <a:avLst/>
            <a:gdLst>
              <a:gd name="T0" fmla="*/ 2147483646 w 109"/>
              <a:gd name="T1" fmla="*/ 2147483646 h 2"/>
              <a:gd name="T2" fmla="*/ 0 w 109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" h="2">
                <a:moveTo>
                  <a:pt x="108" y="1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89" name="Freeform 204"/>
          <p:cNvSpPr>
            <a:spLocks/>
          </p:cNvSpPr>
          <p:nvPr/>
        </p:nvSpPr>
        <p:spPr bwMode="auto">
          <a:xfrm>
            <a:off x="7307263" y="5856288"/>
            <a:ext cx="1587" cy="166687"/>
          </a:xfrm>
          <a:custGeom>
            <a:avLst/>
            <a:gdLst>
              <a:gd name="T0" fmla="*/ 0 w 1"/>
              <a:gd name="T1" fmla="*/ 2147483646 h 105"/>
              <a:gd name="T2" fmla="*/ 0 w 1"/>
              <a:gd name="T3" fmla="*/ 0 h 1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05">
                <a:moveTo>
                  <a:pt x="0" y="104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4A7EBB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690" name="AutoShape 205"/>
          <p:cNvSpPr>
            <a:spLocks noChangeArrowheads="1"/>
          </p:cNvSpPr>
          <p:nvPr/>
        </p:nvSpPr>
        <p:spPr bwMode="auto">
          <a:xfrm>
            <a:off x="7119938" y="5661025"/>
            <a:ext cx="835025" cy="431800"/>
          </a:xfrm>
          <a:prstGeom prst="roundRect">
            <a:avLst>
              <a:gd name="adj" fmla="val 16657"/>
            </a:avLst>
          </a:prstGeom>
          <a:noFill/>
          <a:ln w="25400">
            <a:solidFill>
              <a:srgbClr val="385D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Arial" panose="020B0604020202020204" pitchFamily="34" charset="0"/>
            </a:endParaRPr>
          </a:p>
        </p:txBody>
      </p:sp>
      <p:pic>
        <p:nvPicPr>
          <p:cNvPr id="19691" name="Picture 206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6165850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92" name="Rectangle 222"/>
          <p:cNvSpPr>
            <a:spLocks noChangeArrowheads="1"/>
          </p:cNvSpPr>
          <p:nvPr/>
        </p:nvSpPr>
        <p:spPr bwMode="auto">
          <a:xfrm>
            <a:off x="5291138" y="177323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0,0</a:t>
            </a:r>
          </a:p>
        </p:txBody>
      </p:sp>
      <p:sp>
        <p:nvSpPr>
          <p:cNvPr id="19693" name="Rectangle 223"/>
          <p:cNvSpPr>
            <a:spLocks noChangeArrowheads="1"/>
          </p:cNvSpPr>
          <p:nvPr/>
        </p:nvSpPr>
        <p:spPr bwMode="auto">
          <a:xfrm>
            <a:off x="5291138" y="24209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19694" name="Rectangle 224"/>
          <p:cNvSpPr>
            <a:spLocks noChangeArrowheads="1"/>
          </p:cNvSpPr>
          <p:nvPr/>
        </p:nvSpPr>
        <p:spPr bwMode="auto">
          <a:xfrm>
            <a:off x="5291138" y="30686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19695" name="Rectangle 225"/>
          <p:cNvSpPr>
            <a:spLocks noChangeArrowheads="1"/>
          </p:cNvSpPr>
          <p:nvPr/>
        </p:nvSpPr>
        <p:spPr bwMode="auto">
          <a:xfrm>
            <a:off x="5291138" y="371633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0,4</a:t>
            </a:r>
          </a:p>
        </p:txBody>
      </p:sp>
      <p:sp>
        <p:nvSpPr>
          <p:cNvPr id="19696" name="Rectangle 226"/>
          <p:cNvSpPr>
            <a:spLocks noChangeArrowheads="1"/>
          </p:cNvSpPr>
          <p:nvPr/>
        </p:nvSpPr>
        <p:spPr bwMode="auto">
          <a:xfrm>
            <a:off x="5318125" y="44370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0,2</a:t>
            </a:r>
          </a:p>
        </p:txBody>
      </p:sp>
      <p:sp>
        <p:nvSpPr>
          <p:cNvPr id="19697" name="Rectangle 227"/>
          <p:cNvSpPr>
            <a:spLocks noChangeArrowheads="1"/>
          </p:cNvSpPr>
          <p:nvPr/>
        </p:nvSpPr>
        <p:spPr bwMode="auto">
          <a:xfrm>
            <a:off x="5318125" y="5157788"/>
            <a:ext cx="476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0,1</a:t>
            </a:r>
          </a:p>
        </p:txBody>
      </p:sp>
      <p:sp>
        <p:nvSpPr>
          <p:cNvPr id="19698" name="Rectangle 228"/>
          <p:cNvSpPr>
            <a:spLocks noChangeArrowheads="1"/>
          </p:cNvSpPr>
          <p:nvPr/>
        </p:nvSpPr>
        <p:spPr bwMode="auto">
          <a:xfrm>
            <a:off x="5291138" y="5732463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1,4</a:t>
            </a:r>
          </a:p>
        </p:txBody>
      </p:sp>
      <p:sp>
        <p:nvSpPr>
          <p:cNvPr id="19699" name="Rectangle 229"/>
          <p:cNvSpPr>
            <a:spLocks noChangeArrowheads="1"/>
          </p:cNvSpPr>
          <p:nvPr/>
        </p:nvSpPr>
        <p:spPr bwMode="auto">
          <a:xfrm>
            <a:off x="5291138" y="6237288"/>
            <a:ext cx="476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0,8</a:t>
            </a:r>
          </a:p>
        </p:txBody>
      </p:sp>
      <p:sp>
        <p:nvSpPr>
          <p:cNvPr id="19700" name="Rectangle 289"/>
          <p:cNvSpPr>
            <a:spLocks noChangeArrowheads="1"/>
          </p:cNvSpPr>
          <p:nvPr/>
        </p:nvSpPr>
        <p:spPr bwMode="auto">
          <a:xfrm>
            <a:off x="8386763" y="1700213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20,0</a:t>
            </a:r>
          </a:p>
        </p:txBody>
      </p:sp>
      <p:sp>
        <p:nvSpPr>
          <p:cNvPr id="19701" name="Rectangle 290"/>
          <p:cNvSpPr>
            <a:spLocks noChangeArrowheads="1"/>
          </p:cNvSpPr>
          <p:nvPr/>
        </p:nvSpPr>
        <p:spPr bwMode="auto">
          <a:xfrm>
            <a:off x="8386763" y="24209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19,9</a:t>
            </a:r>
          </a:p>
        </p:txBody>
      </p:sp>
      <p:sp>
        <p:nvSpPr>
          <p:cNvPr id="19702" name="Rectangle 291"/>
          <p:cNvSpPr>
            <a:spLocks noChangeArrowheads="1"/>
          </p:cNvSpPr>
          <p:nvPr/>
        </p:nvSpPr>
        <p:spPr bwMode="auto">
          <a:xfrm>
            <a:off x="8386763" y="3132138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19,8</a:t>
            </a:r>
          </a:p>
        </p:txBody>
      </p:sp>
      <p:sp>
        <p:nvSpPr>
          <p:cNvPr id="19703" name="Rectangle 292"/>
          <p:cNvSpPr>
            <a:spLocks noChangeArrowheads="1"/>
          </p:cNvSpPr>
          <p:nvPr/>
        </p:nvSpPr>
        <p:spPr bwMode="auto">
          <a:xfrm>
            <a:off x="8386763" y="371633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19,4</a:t>
            </a:r>
          </a:p>
        </p:txBody>
      </p:sp>
      <p:sp>
        <p:nvSpPr>
          <p:cNvPr id="19704" name="Rectangle 293"/>
          <p:cNvSpPr>
            <a:spLocks noChangeArrowheads="1"/>
          </p:cNvSpPr>
          <p:nvPr/>
        </p:nvSpPr>
        <p:spPr bwMode="auto">
          <a:xfrm>
            <a:off x="8386763" y="4437063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19,2</a:t>
            </a:r>
          </a:p>
        </p:txBody>
      </p:sp>
      <p:sp>
        <p:nvSpPr>
          <p:cNvPr id="19705" name="Rectangle 294"/>
          <p:cNvSpPr>
            <a:spLocks noChangeArrowheads="1"/>
          </p:cNvSpPr>
          <p:nvPr/>
        </p:nvSpPr>
        <p:spPr bwMode="auto">
          <a:xfrm>
            <a:off x="8386763" y="5157788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19,1</a:t>
            </a:r>
          </a:p>
        </p:txBody>
      </p:sp>
      <p:sp>
        <p:nvSpPr>
          <p:cNvPr id="19706" name="Rectangle 295"/>
          <p:cNvSpPr>
            <a:spLocks noChangeArrowheads="1"/>
          </p:cNvSpPr>
          <p:nvPr/>
        </p:nvSpPr>
        <p:spPr bwMode="auto">
          <a:xfrm>
            <a:off x="8386763" y="5732463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17,7</a:t>
            </a:r>
          </a:p>
        </p:txBody>
      </p:sp>
      <p:sp>
        <p:nvSpPr>
          <p:cNvPr id="19707" name="Rectangle 296"/>
          <p:cNvSpPr>
            <a:spLocks noChangeArrowheads="1"/>
          </p:cNvSpPr>
          <p:nvPr/>
        </p:nvSpPr>
        <p:spPr bwMode="auto">
          <a:xfrm>
            <a:off x="8386763" y="6237288"/>
            <a:ext cx="593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16,9</a:t>
            </a:r>
          </a:p>
        </p:txBody>
      </p:sp>
      <p:sp>
        <p:nvSpPr>
          <p:cNvPr id="19708" name="Rectangle 121"/>
          <p:cNvSpPr>
            <a:spLocks noChangeArrowheads="1"/>
          </p:cNvSpPr>
          <p:nvPr/>
        </p:nvSpPr>
        <p:spPr bwMode="auto">
          <a:xfrm>
            <a:off x="3851275" y="333375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15</a:t>
            </a:r>
          </a:p>
        </p:txBody>
      </p:sp>
      <p:sp>
        <p:nvSpPr>
          <p:cNvPr id="19709" name="Rectangle 121"/>
          <p:cNvSpPr>
            <a:spLocks noChangeArrowheads="1"/>
          </p:cNvSpPr>
          <p:nvPr/>
        </p:nvSpPr>
        <p:spPr bwMode="auto">
          <a:xfrm>
            <a:off x="8532813" y="333375"/>
            <a:ext cx="419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/>
              <a:t>16</a:t>
            </a:r>
          </a:p>
        </p:txBody>
      </p:sp>
      <p:sp>
        <p:nvSpPr>
          <p:cNvPr id="19710" name="Oval 202"/>
          <p:cNvSpPr>
            <a:spLocks noChangeArrowheads="1"/>
          </p:cNvSpPr>
          <p:nvPr/>
        </p:nvSpPr>
        <p:spPr bwMode="auto">
          <a:xfrm>
            <a:off x="1766888" y="206057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11" name="Line 263"/>
          <p:cNvSpPr>
            <a:spLocks noChangeShapeType="1"/>
          </p:cNvSpPr>
          <p:nvPr/>
        </p:nvSpPr>
        <p:spPr bwMode="auto">
          <a:xfrm flipV="1">
            <a:off x="1835150" y="1700213"/>
            <a:ext cx="0" cy="433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12" name="Line 264"/>
          <p:cNvSpPr>
            <a:spLocks noChangeShapeType="1"/>
          </p:cNvSpPr>
          <p:nvPr/>
        </p:nvSpPr>
        <p:spPr bwMode="auto">
          <a:xfrm flipV="1">
            <a:off x="1619250" y="1700213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13" name="Line 265"/>
          <p:cNvSpPr>
            <a:spLocks noChangeShapeType="1"/>
          </p:cNvSpPr>
          <p:nvPr/>
        </p:nvSpPr>
        <p:spPr bwMode="auto">
          <a:xfrm>
            <a:off x="1331913" y="1916113"/>
            <a:ext cx="792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14" name="Line 266"/>
          <p:cNvSpPr>
            <a:spLocks noChangeShapeType="1"/>
          </p:cNvSpPr>
          <p:nvPr/>
        </p:nvSpPr>
        <p:spPr bwMode="auto">
          <a:xfrm>
            <a:off x="2051050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15" name="Line 267"/>
          <p:cNvSpPr>
            <a:spLocks noChangeShapeType="1"/>
          </p:cNvSpPr>
          <p:nvPr/>
        </p:nvSpPr>
        <p:spPr bwMode="auto">
          <a:xfrm>
            <a:off x="2124075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16" name="Line 268"/>
          <p:cNvSpPr>
            <a:spLocks noChangeShapeType="1"/>
          </p:cNvSpPr>
          <p:nvPr/>
        </p:nvSpPr>
        <p:spPr bwMode="auto">
          <a:xfrm>
            <a:off x="1403350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17" name="Line 269"/>
          <p:cNvSpPr>
            <a:spLocks noChangeShapeType="1"/>
          </p:cNvSpPr>
          <p:nvPr/>
        </p:nvSpPr>
        <p:spPr bwMode="auto">
          <a:xfrm>
            <a:off x="1476375" y="184467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9718" name="Picture 19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19" name="Picture 27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700213"/>
            <a:ext cx="7159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20" name="Text Box 272"/>
          <p:cNvSpPr txBox="1">
            <a:spLocks noChangeArrowheads="1"/>
          </p:cNvSpPr>
          <p:nvPr/>
        </p:nvSpPr>
        <p:spPr bwMode="auto">
          <a:xfrm>
            <a:off x="2771775" y="1989138"/>
            <a:ext cx="1012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IZQUIERDA</a:t>
            </a:r>
          </a:p>
        </p:txBody>
      </p:sp>
      <p:sp>
        <p:nvSpPr>
          <p:cNvPr id="19721" name="Oval 202"/>
          <p:cNvSpPr>
            <a:spLocks noChangeArrowheads="1"/>
          </p:cNvSpPr>
          <p:nvPr/>
        </p:nvSpPr>
        <p:spPr bwMode="auto">
          <a:xfrm>
            <a:off x="1766888" y="27130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22" name="Line 274"/>
          <p:cNvSpPr>
            <a:spLocks noChangeShapeType="1"/>
          </p:cNvSpPr>
          <p:nvPr/>
        </p:nvSpPr>
        <p:spPr bwMode="auto">
          <a:xfrm flipV="1">
            <a:off x="1835150" y="2352675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23" name="Line 275"/>
          <p:cNvSpPr>
            <a:spLocks noChangeShapeType="1"/>
          </p:cNvSpPr>
          <p:nvPr/>
        </p:nvSpPr>
        <p:spPr bwMode="auto">
          <a:xfrm flipV="1">
            <a:off x="1619250" y="23526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24" name="Line 276"/>
          <p:cNvSpPr>
            <a:spLocks noChangeShapeType="1"/>
          </p:cNvSpPr>
          <p:nvPr/>
        </p:nvSpPr>
        <p:spPr bwMode="auto">
          <a:xfrm>
            <a:off x="1331913" y="2568575"/>
            <a:ext cx="792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25" name="Line 277"/>
          <p:cNvSpPr>
            <a:spLocks noChangeShapeType="1"/>
          </p:cNvSpPr>
          <p:nvPr/>
        </p:nvSpPr>
        <p:spPr bwMode="auto">
          <a:xfrm>
            <a:off x="2051050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26" name="Line 278"/>
          <p:cNvSpPr>
            <a:spLocks noChangeShapeType="1"/>
          </p:cNvSpPr>
          <p:nvPr/>
        </p:nvSpPr>
        <p:spPr bwMode="auto">
          <a:xfrm>
            <a:off x="2124075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27" name="Line 279"/>
          <p:cNvSpPr>
            <a:spLocks noChangeShapeType="1"/>
          </p:cNvSpPr>
          <p:nvPr/>
        </p:nvSpPr>
        <p:spPr bwMode="auto">
          <a:xfrm>
            <a:off x="1403350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28" name="Line 280"/>
          <p:cNvSpPr>
            <a:spLocks noChangeShapeType="1"/>
          </p:cNvSpPr>
          <p:nvPr/>
        </p:nvSpPr>
        <p:spPr bwMode="auto">
          <a:xfrm>
            <a:off x="1476375" y="24971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29" name="Line 281"/>
          <p:cNvSpPr>
            <a:spLocks noChangeShapeType="1"/>
          </p:cNvSpPr>
          <p:nvPr/>
        </p:nvSpPr>
        <p:spPr bwMode="auto">
          <a:xfrm flipV="1">
            <a:off x="1836738" y="34290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0" name="Oval 282"/>
          <p:cNvSpPr>
            <a:spLocks noChangeArrowheads="1"/>
          </p:cNvSpPr>
          <p:nvPr/>
        </p:nvSpPr>
        <p:spPr bwMode="auto">
          <a:xfrm>
            <a:off x="1693863" y="3068638"/>
            <a:ext cx="358775" cy="3603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sz="1800"/>
          </a:p>
        </p:txBody>
      </p:sp>
      <p:sp>
        <p:nvSpPr>
          <p:cNvPr id="19731" name="Line 283"/>
          <p:cNvSpPr>
            <a:spLocks noChangeShapeType="1"/>
          </p:cNvSpPr>
          <p:nvPr/>
        </p:nvSpPr>
        <p:spPr bwMode="auto">
          <a:xfrm>
            <a:off x="2052638" y="3284538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2" name="Line 284"/>
          <p:cNvSpPr>
            <a:spLocks noChangeShapeType="1"/>
          </p:cNvSpPr>
          <p:nvPr/>
        </p:nvSpPr>
        <p:spPr bwMode="auto">
          <a:xfrm flipV="1">
            <a:off x="1835150" y="2997200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3" name="Line 285"/>
          <p:cNvSpPr>
            <a:spLocks noChangeShapeType="1"/>
          </p:cNvSpPr>
          <p:nvPr/>
        </p:nvSpPr>
        <p:spPr bwMode="auto">
          <a:xfrm flipH="1">
            <a:off x="1547813" y="328453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4" name="Line 286"/>
          <p:cNvSpPr>
            <a:spLocks noChangeShapeType="1"/>
          </p:cNvSpPr>
          <p:nvPr/>
        </p:nvSpPr>
        <p:spPr bwMode="auto">
          <a:xfrm>
            <a:off x="1619250" y="32131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5" name="Line 287"/>
          <p:cNvSpPr>
            <a:spLocks noChangeShapeType="1"/>
          </p:cNvSpPr>
          <p:nvPr/>
        </p:nvSpPr>
        <p:spPr bwMode="auto">
          <a:xfrm>
            <a:off x="1763713" y="29972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6" name="Freeform 289"/>
          <p:cNvSpPr>
            <a:spLocks/>
          </p:cNvSpPr>
          <p:nvPr/>
        </p:nvSpPr>
        <p:spPr bwMode="auto">
          <a:xfrm>
            <a:off x="1835150" y="3284538"/>
            <a:ext cx="215900" cy="155575"/>
          </a:xfrm>
          <a:custGeom>
            <a:avLst/>
            <a:gdLst>
              <a:gd name="T0" fmla="*/ 0 w 136"/>
              <a:gd name="T1" fmla="*/ 229335013 h 98"/>
              <a:gd name="T2" fmla="*/ 115927188 w 136"/>
              <a:gd name="T3" fmla="*/ 229335013 h 98"/>
              <a:gd name="T4" fmla="*/ 229335013 w 136"/>
              <a:gd name="T5" fmla="*/ 115927188 h 98"/>
              <a:gd name="T6" fmla="*/ 342741250 w 136"/>
              <a:gd name="T7" fmla="*/ 0 h 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98">
                <a:moveTo>
                  <a:pt x="0" y="91"/>
                </a:moveTo>
                <a:cubicBezTo>
                  <a:pt x="15" y="94"/>
                  <a:pt x="31" y="98"/>
                  <a:pt x="46" y="91"/>
                </a:cubicBezTo>
                <a:cubicBezTo>
                  <a:pt x="61" y="84"/>
                  <a:pt x="76" y="61"/>
                  <a:pt x="91" y="46"/>
                </a:cubicBezTo>
                <a:cubicBezTo>
                  <a:pt x="106" y="31"/>
                  <a:pt x="121" y="15"/>
                  <a:pt x="13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7" name="Text Box 290"/>
          <p:cNvSpPr txBox="1">
            <a:spLocks noChangeArrowheads="1"/>
          </p:cNvSpPr>
          <p:nvPr/>
        </p:nvSpPr>
        <p:spPr bwMode="auto">
          <a:xfrm>
            <a:off x="2678113" y="2997200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Angelmo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Ruta 5</a:t>
            </a:r>
          </a:p>
        </p:txBody>
      </p:sp>
      <p:sp>
        <p:nvSpPr>
          <p:cNvPr id="19738" name="Line 291"/>
          <p:cNvSpPr>
            <a:spLocks noChangeShapeType="1"/>
          </p:cNvSpPr>
          <p:nvPr/>
        </p:nvSpPr>
        <p:spPr bwMode="auto">
          <a:xfrm>
            <a:off x="2555875" y="314166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39" name="Line 292"/>
          <p:cNvSpPr>
            <a:spLocks noChangeShapeType="1"/>
          </p:cNvSpPr>
          <p:nvPr/>
        </p:nvSpPr>
        <p:spPr bwMode="auto">
          <a:xfrm flipH="1">
            <a:off x="2555875" y="335756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0" name="Line 293"/>
          <p:cNvSpPr>
            <a:spLocks noChangeShapeType="1"/>
          </p:cNvSpPr>
          <p:nvPr/>
        </p:nvSpPr>
        <p:spPr bwMode="auto">
          <a:xfrm flipV="1">
            <a:off x="1908175" y="3789363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1" name="Line 294"/>
          <p:cNvSpPr>
            <a:spLocks noChangeShapeType="1"/>
          </p:cNvSpPr>
          <p:nvPr/>
        </p:nvSpPr>
        <p:spPr bwMode="auto">
          <a:xfrm flipV="1">
            <a:off x="1763713" y="3716338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2" name="Line 295"/>
          <p:cNvSpPr>
            <a:spLocks noChangeShapeType="1"/>
          </p:cNvSpPr>
          <p:nvPr/>
        </p:nvSpPr>
        <p:spPr bwMode="auto">
          <a:xfrm flipH="1">
            <a:off x="1476375" y="3860800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3" name="Line 296"/>
          <p:cNvSpPr>
            <a:spLocks noChangeShapeType="1"/>
          </p:cNvSpPr>
          <p:nvPr/>
        </p:nvSpPr>
        <p:spPr bwMode="auto">
          <a:xfrm>
            <a:off x="16192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4" name="Line 297"/>
          <p:cNvSpPr>
            <a:spLocks noChangeShapeType="1"/>
          </p:cNvSpPr>
          <p:nvPr/>
        </p:nvSpPr>
        <p:spPr bwMode="auto">
          <a:xfrm>
            <a:off x="1547813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5" name="Line 298"/>
          <p:cNvSpPr>
            <a:spLocks noChangeShapeType="1"/>
          </p:cNvSpPr>
          <p:nvPr/>
        </p:nvSpPr>
        <p:spPr bwMode="auto">
          <a:xfrm flipV="1">
            <a:off x="1908175" y="4005263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6" name="Line 299"/>
          <p:cNvSpPr>
            <a:spLocks noChangeShapeType="1"/>
          </p:cNvSpPr>
          <p:nvPr/>
        </p:nvSpPr>
        <p:spPr bwMode="auto">
          <a:xfrm flipV="1">
            <a:off x="1908175" y="3860800"/>
            <a:ext cx="142875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7" name="Line 300"/>
          <p:cNvSpPr>
            <a:spLocks noChangeShapeType="1"/>
          </p:cNvSpPr>
          <p:nvPr/>
        </p:nvSpPr>
        <p:spPr bwMode="auto">
          <a:xfrm>
            <a:off x="2051050" y="3860800"/>
            <a:ext cx="217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48" name="Oval 202"/>
          <p:cNvSpPr>
            <a:spLocks noChangeArrowheads="1"/>
          </p:cNvSpPr>
          <p:nvPr/>
        </p:nvSpPr>
        <p:spPr bwMode="auto">
          <a:xfrm>
            <a:off x="1835150" y="4076700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pic>
        <p:nvPicPr>
          <p:cNvPr id="19749" name="Picture 19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7052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50" name="Text Box 303"/>
          <p:cNvSpPr txBox="1">
            <a:spLocks noChangeArrowheads="1"/>
          </p:cNvSpPr>
          <p:nvPr/>
        </p:nvSpPr>
        <p:spPr bwMode="auto">
          <a:xfrm>
            <a:off x="2967038" y="3746500"/>
            <a:ext cx="752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Angelmo</a:t>
            </a:r>
          </a:p>
        </p:txBody>
      </p:sp>
      <p:sp>
        <p:nvSpPr>
          <p:cNvPr id="19751" name="Line 304"/>
          <p:cNvSpPr>
            <a:spLocks noChangeShapeType="1"/>
          </p:cNvSpPr>
          <p:nvPr/>
        </p:nvSpPr>
        <p:spPr bwMode="auto">
          <a:xfrm>
            <a:off x="3203575" y="40767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52" name="Line 305"/>
          <p:cNvSpPr>
            <a:spLocks noChangeShapeType="1"/>
          </p:cNvSpPr>
          <p:nvPr/>
        </p:nvSpPr>
        <p:spPr bwMode="auto">
          <a:xfrm flipV="1">
            <a:off x="1835150" y="43656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53" name="Oval 202"/>
          <p:cNvSpPr>
            <a:spLocks noChangeArrowheads="1"/>
          </p:cNvSpPr>
          <p:nvPr/>
        </p:nvSpPr>
        <p:spPr bwMode="auto">
          <a:xfrm>
            <a:off x="1763713" y="47291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54" name="Line 307"/>
          <p:cNvSpPr>
            <a:spLocks noChangeShapeType="1"/>
          </p:cNvSpPr>
          <p:nvPr/>
        </p:nvSpPr>
        <p:spPr bwMode="auto">
          <a:xfrm>
            <a:off x="1476375" y="458152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55" name="Line 308"/>
          <p:cNvSpPr>
            <a:spLocks noChangeShapeType="1"/>
          </p:cNvSpPr>
          <p:nvPr/>
        </p:nvSpPr>
        <p:spPr bwMode="auto">
          <a:xfrm>
            <a:off x="2051050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56" name="Line 309"/>
          <p:cNvSpPr>
            <a:spLocks noChangeShapeType="1"/>
          </p:cNvSpPr>
          <p:nvPr/>
        </p:nvSpPr>
        <p:spPr bwMode="auto">
          <a:xfrm>
            <a:off x="2124075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57" name="Line 310"/>
          <p:cNvSpPr>
            <a:spLocks noChangeShapeType="1"/>
          </p:cNvSpPr>
          <p:nvPr/>
        </p:nvSpPr>
        <p:spPr bwMode="auto">
          <a:xfrm>
            <a:off x="1547813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58" name="Line 311"/>
          <p:cNvSpPr>
            <a:spLocks noChangeShapeType="1"/>
          </p:cNvSpPr>
          <p:nvPr/>
        </p:nvSpPr>
        <p:spPr bwMode="auto">
          <a:xfrm>
            <a:off x="1620838" y="450850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9759" name="Picture 3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0" y="4292600"/>
            <a:ext cx="4079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0" name="Text Box 313"/>
          <p:cNvSpPr txBox="1">
            <a:spLocks noChangeArrowheads="1"/>
          </p:cNvSpPr>
          <p:nvPr/>
        </p:nvSpPr>
        <p:spPr bwMode="auto">
          <a:xfrm>
            <a:off x="2700338" y="4465638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     X IZQ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SIGA DERECHO</a:t>
            </a:r>
          </a:p>
        </p:txBody>
      </p:sp>
      <p:sp>
        <p:nvSpPr>
          <p:cNvPr id="19761" name="Line 314"/>
          <p:cNvSpPr>
            <a:spLocks noChangeShapeType="1"/>
          </p:cNvSpPr>
          <p:nvPr/>
        </p:nvSpPr>
        <p:spPr bwMode="auto">
          <a:xfrm flipV="1">
            <a:off x="1835150" y="515778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62" name="Line 315"/>
          <p:cNvSpPr>
            <a:spLocks noChangeShapeType="1"/>
          </p:cNvSpPr>
          <p:nvPr/>
        </p:nvSpPr>
        <p:spPr bwMode="auto">
          <a:xfrm flipH="1">
            <a:off x="1476375" y="5157788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63" name="Oval 202"/>
          <p:cNvSpPr>
            <a:spLocks noChangeArrowheads="1"/>
          </p:cNvSpPr>
          <p:nvPr/>
        </p:nvSpPr>
        <p:spPr bwMode="auto">
          <a:xfrm>
            <a:off x="1763713" y="5376863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64" name="Line 317"/>
          <p:cNvSpPr>
            <a:spLocks noChangeShapeType="1"/>
          </p:cNvSpPr>
          <p:nvPr/>
        </p:nvSpPr>
        <p:spPr bwMode="auto">
          <a:xfrm>
            <a:off x="1835150" y="515778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65" name="Line 318"/>
          <p:cNvSpPr>
            <a:spLocks noChangeShapeType="1"/>
          </p:cNvSpPr>
          <p:nvPr/>
        </p:nvSpPr>
        <p:spPr bwMode="auto">
          <a:xfrm>
            <a:off x="2051050" y="50847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66" name="Line 319"/>
          <p:cNvSpPr>
            <a:spLocks noChangeShapeType="1"/>
          </p:cNvSpPr>
          <p:nvPr/>
        </p:nvSpPr>
        <p:spPr bwMode="auto">
          <a:xfrm>
            <a:off x="2124075" y="50847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9767" name="Picture 3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084763"/>
            <a:ext cx="3254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8" name="Picture 19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648325"/>
            <a:ext cx="3286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69" name="Line 322"/>
          <p:cNvSpPr>
            <a:spLocks noChangeShapeType="1"/>
          </p:cNvSpPr>
          <p:nvPr/>
        </p:nvSpPr>
        <p:spPr bwMode="auto">
          <a:xfrm flipV="1">
            <a:off x="1908175" y="5734050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0" name="Line 323"/>
          <p:cNvSpPr>
            <a:spLocks noChangeShapeType="1"/>
          </p:cNvSpPr>
          <p:nvPr/>
        </p:nvSpPr>
        <p:spPr bwMode="auto">
          <a:xfrm flipH="1">
            <a:off x="1549400" y="5734050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1" name="Oval 202"/>
          <p:cNvSpPr>
            <a:spLocks noChangeArrowheads="1"/>
          </p:cNvSpPr>
          <p:nvPr/>
        </p:nvSpPr>
        <p:spPr bwMode="auto">
          <a:xfrm>
            <a:off x="1836738" y="5953125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72" name="Line 325"/>
          <p:cNvSpPr>
            <a:spLocks noChangeShapeType="1"/>
          </p:cNvSpPr>
          <p:nvPr/>
        </p:nvSpPr>
        <p:spPr bwMode="auto">
          <a:xfrm>
            <a:off x="1908175" y="5734050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3" name="Line 326"/>
          <p:cNvSpPr>
            <a:spLocks noChangeShapeType="1"/>
          </p:cNvSpPr>
          <p:nvPr/>
        </p:nvSpPr>
        <p:spPr bwMode="auto">
          <a:xfrm>
            <a:off x="2124075" y="56610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4" name="Line 327"/>
          <p:cNvSpPr>
            <a:spLocks noChangeShapeType="1"/>
          </p:cNvSpPr>
          <p:nvPr/>
        </p:nvSpPr>
        <p:spPr bwMode="auto">
          <a:xfrm>
            <a:off x="2197100" y="56610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5" name="Line 328"/>
          <p:cNvSpPr>
            <a:spLocks noChangeShapeType="1"/>
          </p:cNvSpPr>
          <p:nvPr/>
        </p:nvSpPr>
        <p:spPr bwMode="auto">
          <a:xfrm flipH="1">
            <a:off x="1476375" y="594995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6" name="Line 329"/>
          <p:cNvSpPr>
            <a:spLocks noChangeShapeType="1"/>
          </p:cNvSpPr>
          <p:nvPr/>
        </p:nvSpPr>
        <p:spPr bwMode="auto">
          <a:xfrm>
            <a:off x="1692275" y="58769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7" name="Line 330"/>
          <p:cNvSpPr>
            <a:spLocks noChangeShapeType="1"/>
          </p:cNvSpPr>
          <p:nvPr/>
        </p:nvSpPr>
        <p:spPr bwMode="auto">
          <a:xfrm>
            <a:off x="1619250" y="587692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78" name="Text Box 331"/>
          <p:cNvSpPr txBox="1">
            <a:spLocks noChangeArrowheads="1"/>
          </p:cNvSpPr>
          <p:nvPr/>
        </p:nvSpPr>
        <p:spPr bwMode="auto">
          <a:xfrm>
            <a:off x="2895600" y="5689600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PUERTO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X MEDIO</a:t>
            </a:r>
          </a:p>
        </p:txBody>
      </p:sp>
      <p:sp>
        <p:nvSpPr>
          <p:cNvPr id="19779" name="Line 332"/>
          <p:cNvSpPr>
            <a:spLocks noChangeShapeType="1"/>
          </p:cNvSpPr>
          <p:nvPr/>
        </p:nvSpPr>
        <p:spPr bwMode="auto">
          <a:xfrm flipV="1">
            <a:off x="1619250" y="62372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80" name="Line 333"/>
          <p:cNvSpPr>
            <a:spLocks noChangeShapeType="1"/>
          </p:cNvSpPr>
          <p:nvPr/>
        </p:nvSpPr>
        <p:spPr bwMode="auto">
          <a:xfrm flipV="1">
            <a:off x="1763713" y="6308725"/>
            <a:ext cx="71437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81" name="Line 334"/>
          <p:cNvSpPr>
            <a:spLocks noChangeShapeType="1"/>
          </p:cNvSpPr>
          <p:nvPr/>
        </p:nvSpPr>
        <p:spPr bwMode="auto">
          <a:xfrm>
            <a:off x="1835150" y="6308725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82" name="Oval 202"/>
          <p:cNvSpPr>
            <a:spLocks noChangeArrowheads="1"/>
          </p:cNvSpPr>
          <p:nvPr/>
        </p:nvSpPr>
        <p:spPr bwMode="auto">
          <a:xfrm>
            <a:off x="1692275" y="65246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83" name="Text Box 336"/>
          <p:cNvSpPr txBox="1">
            <a:spLocks noChangeArrowheads="1"/>
          </p:cNvSpPr>
          <p:nvPr/>
        </p:nvSpPr>
        <p:spPr bwMode="auto">
          <a:xfrm>
            <a:off x="2341563" y="6140450"/>
            <a:ext cx="150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FIN 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 b="1"/>
              <a:t>Entrada P. Asistencia</a:t>
            </a:r>
          </a:p>
        </p:txBody>
      </p:sp>
      <p:sp>
        <p:nvSpPr>
          <p:cNvPr id="19784" name="Line 337"/>
          <p:cNvSpPr>
            <a:spLocks noChangeShapeType="1"/>
          </p:cNvSpPr>
          <p:nvPr/>
        </p:nvSpPr>
        <p:spPr bwMode="auto">
          <a:xfrm>
            <a:off x="6443663" y="1844675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85" name="Line 338"/>
          <p:cNvSpPr>
            <a:spLocks noChangeShapeType="1"/>
          </p:cNvSpPr>
          <p:nvPr/>
        </p:nvSpPr>
        <p:spPr bwMode="auto">
          <a:xfrm flipH="1">
            <a:off x="6156325" y="184467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86" name="Oval 202"/>
          <p:cNvSpPr>
            <a:spLocks noChangeArrowheads="1"/>
          </p:cNvSpPr>
          <p:nvPr/>
        </p:nvSpPr>
        <p:spPr bwMode="auto">
          <a:xfrm>
            <a:off x="6372225" y="206057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87" name="Line 340"/>
          <p:cNvSpPr>
            <a:spLocks noChangeShapeType="1"/>
          </p:cNvSpPr>
          <p:nvPr/>
        </p:nvSpPr>
        <p:spPr bwMode="auto">
          <a:xfrm>
            <a:off x="6732588" y="2708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88" name="Oval 202"/>
          <p:cNvSpPr>
            <a:spLocks noChangeArrowheads="1"/>
          </p:cNvSpPr>
          <p:nvPr/>
        </p:nvSpPr>
        <p:spPr bwMode="auto">
          <a:xfrm>
            <a:off x="6659563" y="2852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89" name="Line 342"/>
          <p:cNvSpPr>
            <a:spLocks noChangeShapeType="1"/>
          </p:cNvSpPr>
          <p:nvPr/>
        </p:nvSpPr>
        <p:spPr bwMode="auto">
          <a:xfrm flipV="1">
            <a:off x="6732588" y="242093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90" name="Line 343"/>
          <p:cNvSpPr>
            <a:spLocks noChangeShapeType="1"/>
          </p:cNvSpPr>
          <p:nvPr/>
        </p:nvSpPr>
        <p:spPr bwMode="auto">
          <a:xfrm>
            <a:off x="6300788" y="3213100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91" name="Oval 202"/>
          <p:cNvSpPr>
            <a:spLocks noChangeArrowheads="1"/>
          </p:cNvSpPr>
          <p:nvPr/>
        </p:nvSpPr>
        <p:spPr bwMode="auto">
          <a:xfrm>
            <a:off x="6227763" y="3360738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92" name="Line 345"/>
          <p:cNvSpPr>
            <a:spLocks noChangeShapeType="1"/>
          </p:cNvSpPr>
          <p:nvPr/>
        </p:nvSpPr>
        <p:spPr bwMode="auto">
          <a:xfrm flipH="1">
            <a:off x="6011863" y="32131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93" name="Line 346"/>
          <p:cNvSpPr>
            <a:spLocks noChangeShapeType="1"/>
          </p:cNvSpPr>
          <p:nvPr/>
        </p:nvSpPr>
        <p:spPr bwMode="auto">
          <a:xfrm flipH="1">
            <a:off x="6156325" y="3933825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94" name="Oval 202"/>
          <p:cNvSpPr>
            <a:spLocks noChangeArrowheads="1"/>
          </p:cNvSpPr>
          <p:nvPr/>
        </p:nvSpPr>
        <p:spPr bwMode="auto">
          <a:xfrm>
            <a:off x="6446838" y="4076700"/>
            <a:ext cx="141287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95" name="Line 348"/>
          <p:cNvSpPr>
            <a:spLocks noChangeShapeType="1"/>
          </p:cNvSpPr>
          <p:nvPr/>
        </p:nvSpPr>
        <p:spPr bwMode="auto">
          <a:xfrm>
            <a:off x="6516688" y="393382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96" name="Freeform 166"/>
          <p:cNvSpPr>
            <a:spLocks/>
          </p:cNvSpPr>
          <p:nvPr/>
        </p:nvSpPr>
        <p:spPr bwMode="auto">
          <a:xfrm>
            <a:off x="6732588" y="3860800"/>
            <a:ext cx="74612" cy="144463"/>
          </a:xfrm>
          <a:custGeom>
            <a:avLst/>
            <a:gdLst>
              <a:gd name="T0" fmla="*/ 0 w 1"/>
              <a:gd name="T1" fmla="*/ 0 h 61"/>
              <a:gd name="T2" fmla="*/ 0 w 1"/>
              <a:gd name="T3" fmla="*/ 2147483646 h 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1">
                <a:moveTo>
                  <a:pt x="0" y="0"/>
                </a:moveTo>
                <a:lnTo>
                  <a:pt x="0" y="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97" name="Oval 202"/>
          <p:cNvSpPr>
            <a:spLocks noChangeArrowheads="1"/>
          </p:cNvSpPr>
          <p:nvPr/>
        </p:nvSpPr>
        <p:spPr bwMode="auto">
          <a:xfrm>
            <a:off x="6372225" y="48021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798" name="Line 351"/>
          <p:cNvSpPr>
            <a:spLocks noChangeShapeType="1"/>
          </p:cNvSpPr>
          <p:nvPr/>
        </p:nvSpPr>
        <p:spPr bwMode="auto">
          <a:xfrm flipH="1">
            <a:off x="6156325" y="5157788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799" name="Line 352"/>
          <p:cNvSpPr>
            <a:spLocks noChangeShapeType="1"/>
          </p:cNvSpPr>
          <p:nvPr/>
        </p:nvSpPr>
        <p:spPr bwMode="auto">
          <a:xfrm>
            <a:off x="6443663" y="51577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800" name="Oval 202"/>
          <p:cNvSpPr>
            <a:spLocks noChangeArrowheads="1"/>
          </p:cNvSpPr>
          <p:nvPr/>
        </p:nvSpPr>
        <p:spPr bwMode="auto">
          <a:xfrm>
            <a:off x="6372225" y="5373688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19801" name="Oval 202"/>
          <p:cNvSpPr>
            <a:spLocks noChangeArrowheads="1"/>
          </p:cNvSpPr>
          <p:nvPr/>
        </p:nvSpPr>
        <p:spPr bwMode="auto">
          <a:xfrm>
            <a:off x="6372225" y="6524625"/>
            <a:ext cx="14128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C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C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4832</Words>
  <Application>Microsoft Office PowerPoint</Application>
  <PresentationFormat>Presentación en pantalla (4:3)</PresentationFormat>
  <Paragraphs>3476</Paragraphs>
  <Slides>30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3" baseType="lpstr">
      <vt:lpstr>Calibri</vt:lpstr>
      <vt:lpstr>Arial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Jauregui</dc:creator>
  <cp:lastModifiedBy>Juan Carlos Jauregui</cp:lastModifiedBy>
  <cp:revision>75</cp:revision>
  <dcterms:created xsi:type="dcterms:W3CDTF">2016-10-20T22:23:47Z</dcterms:created>
  <dcterms:modified xsi:type="dcterms:W3CDTF">2016-11-05T02:02:28Z</dcterms:modified>
  <cp:contentStatus/>
</cp:coreProperties>
</file>